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81" r:id="rId3"/>
    <p:sldId id="288" r:id="rId4"/>
    <p:sldId id="260" r:id="rId5"/>
    <p:sldId id="280" r:id="rId6"/>
    <p:sldId id="290" r:id="rId7"/>
    <p:sldId id="287" r:id="rId8"/>
    <p:sldId id="284" r:id="rId9"/>
    <p:sldId id="291" r:id="rId10"/>
    <p:sldId id="282" r:id="rId11"/>
    <p:sldId id="283" r:id="rId12"/>
    <p:sldId id="264" r:id="rId13"/>
    <p:sldId id="261" r:id="rId14"/>
    <p:sldId id="262" r:id="rId15"/>
    <p:sldId id="285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78" y="1044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1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E097D0-100B-4D15-8712-264BB296CF6A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A00618-8922-4C99-976E-74CBB6715066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1B2640F2-7DBF-4F97-BF63-6B862AAFF009}" type="parTrans" cxnId="{CB85573C-E011-4491-B531-F83212B2EEC8}">
      <dgm:prSet/>
      <dgm:spPr/>
      <dgm:t>
        <a:bodyPr/>
        <a:lstStyle/>
        <a:p>
          <a:endParaRPr lang="en-US"/>
        </a:p>
      </dgm:t>
    </dgm:pt>
    <dgm:pt modelId="{15265EAD-C57B-4AE6-A4EC-7CC09199A9FC}" type="sibTrans" cxnId="{CB85573C-E011-4491-B531-F83212B2EEC8}">
      <dgm:prSet/>
      <dgm:spPr/>
      <dgm:t>
        <a:bodyPr/>
        <a:lstStyle/>
        <a:p>
          <a:endParaRPr lang="en-US"/>
        </a:p>
      </dgm:t>
    </dgm:pt>
    <dgm:pt modelId="{EA02065F-81F0-4115-9FC0-C8ABC32A45FA}" type="pres">
      <dgm:prSet presAssocID="{77E097D0-100B-4D15-8712-264BB296CF6A}" presName="Name0" presStyleCnt="0">
        <dgm:presLayoutVars>
          <dgm:dir/>
          <dgm:resizeHandles val="exact"/>
        </dgm:presLayoutVars>
      </dgm:prSet>
      <dgm:spPr/>
    </dgm:pt>
    <dgm:pt modelId="{0C253037-15E1-4740-A92A-1EC4A9989A8D}" type="pres">
      <dgm:prSet presAssocID="{60A00618-8922-4C99-976E-74CBB6715066}" presName="compNode" presStyleCnt="0"/>
      <dgm:spPr/>
    </dgm:pt>
    <dgm:pt modelId="{009F6160-A88D-4785-895C-C25F7309F260}" type="pres">
      <dgm:prSet presAssocID="{60A00618-8922-4C99-976E-74CBB6715066}" presName="pictRect" presStyleLbl="node1" presStyleIdx="0" presStyleCnt="1" custScaleX="254731" custScaleY="207977" custLinFactNeighborX="292" custLinFactNeighborY="579"/>
      <dgm:spPr>
        <a:prstGeom prst="rect">
          <a:avLst/>
        </a:prstGeom>
        <a:solidFill>
          <a:schemeClr val="bg1">
            <a:lumMod val="65000"/>
          </a:schemeClr>
        </a:solidFill>
      </dgm:spPr>
    </dgm:pt>
    <dgm:pt modelId="{C70923DF-4AA4-43B7-9580-0CDD48B6EF48}" type="pres">
      <dgm:prSet presAssocID="{60A00618-8922-4C99-976E-74CBB6715066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1630AE04-82DD-4675-8930-6293719FD69D}" type="presOf" srcId="{77E097D0-100B-4D15-8712-264BB296CF6A}" destId="{EA02065F-81F0-4115-9FC0-C8ABC32A45FA}" srcOrd="0" destOrd="0" presId="urn:microsoft.com/office/officeart/2005/8/layout/pList1"/>
    <dgm:cxn modelId="{CB85573C-E011-4491-B531-F83212B2EEC8}" srcId="{77E097D0-100B-4D15-8712-264BB296CF6A}" destId="{60A00618-8922-4C99-976E-74CBB6715066}" srcOrd="0" destOrd="0" parTransId="{1B2640F2-7DBF-4F97-BF63-6B862AAFF009}" sibTransId="{15265EAD-C57B-4AE6-A4EC-7CC09199A9FC}"/>
    <dgm:cxn modelId="{86AD0490-B720-41B3-A26D-C6B1D82C6BBC}" type="presOf" srcId="{60A00618-8922-4C99-976E-74CBB6715066}" destId="{C70923DF-4AA4-43B7-9580-0CDD48B6EF48}" srcOrd="0" destOrd="0" presId="urn:microsoft.com/office/officeart/2005/8/layout/pList1"/>
    <dgm:cxn modelId="{473A7336-A92E-4E21-AF10-ADFA66AA1ADA}" type="presParOf" srcId="{EA02065F-81F0-4115-9FC0-C8ABC32A45FA}" destId="{0C253037-15E1-4740-A92A-1EC4A9989A8D}" srcOrd="0" destOrd="0" presId="urn:microsoft.com/office/officeart/2005/8/layout/pList1"/>
    <dgm:cxn modelId="{AB231D55-7834-4E5D-8F7A-0E869383F267}" type="presParOf" srcId="{0C253037-15E1-4740-A92A-1EC4A9989A8D}" destId="{009F6160-A88D-4785-895C-C25F7309F260}" srcOrd="0" destOrd="0" presId="urn:microsoft.com/office/officeart/2005/8/layout/pList1"/>
    <dgm:cxn modelId="{B013FF33-8D6B-4E68-A8D0-4E1BD9C0D1B7}" type="presParOf" srcId="{0C253037-15E1-4740-A92A-1EC4A9989A8D}" destId="{C70923DF-4AA4-43B7-9580-0CDD48B6EF4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-1833" custLinFactNeighborY="928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EB1E34-5496-44F1-9C2B-1CFFEF6EF39B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CB28E7-B0DF-4FA6-B846-F2D390BEB201}">
      <dgm:prSet phldrT="[Text]"/>
      <dgm:spPr/>
      <dgm:t>
        <a:bodyPr/>
        <a:lstStyle/>
        <a:p>
          <a:r>
            <a:rPr lang="en-US"/>
            <a:t> </a:t>
          </a:r>
        </a:p>
      </dgm:t>
    </dgm:pt>
    <dgm:pt modelId="{826EDDC4-D8D2-47E6-83AD-B5B1FDE24769}" type="parTrans" cxnId="{81B89DA8-E938-41DB-84D9-966975E50B0B}">
      <dgm:prSet/>
      <dgm:spPr/>
      <dgm:t>
        <a:bodyPr/>
        <a:lstStyle/>
        <a:p>
          <a:endParaRPr lang="en-US"/>
        </a:p>
      </dgm:t>
    </dgm:pt>
    <dgm:pt modelId="{3CAE6C92-FD37-49AD-8B64-CCD1606A765F}" type="sibTrans" cxnId="{81B89DA8-E938-41DB-84D9-966975E50B0B}">
      <dgm:prSet/>
      <dgm:spPr/>
      <dgm:t>
        <a:bodyPr/>
        <a:lstStyle/>
        <a:p>
          <a:endParaRPr lang="en-US"/>
        </a:p>
      </dgm:t>
    </dgm:pt>
    <dgm:pt modelId="{1EE2E1A8-8EB2-454D-8DCE-BBB1342B30AC}" type="pres">
      <dgm:prSet presAssocID="{86EB1E34-5496-44F1-9C2B-1CFFEF6EF39B}" presName="Name0" presStyleCnt="0">
        <dgm:presLayoutVars>
          <dgm:dir/>
          <dgm:resizeHandles val="exact"/>
        </dgm:presLayoutVars>
      </dgm:prSet>
      <dgm:spPr/>
    </dgm:pt>
    <dgm:pt modelId="{BF5AE03B-9D2D-4C7D-A787-6FC54436E04C}" type="pres">
      <dgm:prSet presAssocID="{47CB28E7-B0DF-4FA6-B846-F2D390BEB201}" presName="compNode" presStyleCnt="0"/>
      <dgm:spPr/>
    </dgm:pt>
    <dgm:pt modelId="{05B6BF36-8747-4B02-9D27-8D1245806337}" type="pres">
      <dgm:prSet presAssocID="{47CB28E7-B0DF-4FA6-B846-F2D390BEB201}" presName="pictRect" presStyleLbl="node1" presStyleIdx="0" presStyleCnt="1" custScaleX="148101" custScaleY="207959" custLinFactNeighborX="6352" custLinFactNeighborY="-53605"/>
      <dgm:spPr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>
          <a:noFill/>
        </a:ln>
      </dgm:spPr>
    </dgm:pt>
    <dgm:pt modelId="{A0660307-8A4F-4F51-87EE-E0AD65AB8B8B}" type="pres">
      <dgm:prSet presAssocID="{47CB28E7-B0DF-4FA6-B846-F2D390BEB20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02BE4A1E-DAC0-4CB4-8A14-8BD694973F8E}" type="presOf" srcId="{47CB28E7-B0DF-4FA6-B846-F2D390BEB201}" destId="{A0660307-8A4F-4F51-87EE-E0AD65AB8B8B}" srcOrd="0" destOrd="0" presId="urn:microsoft.com/office/officeart/2005/8/layout/pList1"/>
    <dgm:cxn modelId="{78FFF232-C757-4035-ACF4-59A635CADF0E}" type="presOf" srcId="{86EB1E34-5496-44F1-9C2B-1CFFEF6EF39B}" destId="{1EE2E1A8-8EB2-454D-8DCE-BBB1342B30AC}" srcOrd="0" destOrd="0" presId="urn:microsoft.com/office/officeart/2005/8/layout/pList1"/>
    <dgm:cxn modelId="{81B89DA8-E938-41DB-84D9-966975E50B0B}" srcId="{86EB1E34-5496-44F1-9C2B-1CFFEF6EF39B}" destId="{47CB28E7-B0DF-4FA6-B846-F2D390BEB201}" srcOrd="0" destOrd="0" parTransId="{826EDDC4-D8D2-47E6-83AD-B5B1FDE24769}" sibTransId="{3CAE6C92-FD37-49AD-8B64-CCD1606A765F}"/>
    <dgm:cxn modelId="{479BBC0E-1267-4597-801D-EE2663CED602}" type="presParOf" srcId="{1EE2E1A8-8EB2-454D-8DCE-BBB1342B30AC}" destId="{BF5AE03B-9D2D-4C7D-A787-6FC54436E04C}" srcOrd="0" destOrd="0" presId="urn:microsoft.com/office/officeart/2005/8/layout/pList1"/>
    <dgm:cxn modelId="{8041B173-8A75-4749-9F31-7DF475BCA069}" type="presParOf" srcId="{BF5AE03B-9D2D-4C7D-A787-6FC54436E04C}" destId="{05B6BF36-8747-4B02-9D27-8D1245806337}" srcOrd="0" destOrd="0" presId="urn:microsoft.com/office/officeart/2005/8/layout/pList1"/>
    <dgm:cxn modelId="{F744D72C-7295-4AD2-8FB1-5237B714247E}" type="presParOf" srcId="{BF5AE03B-9D2D-4C7D-A787-6FC54436E04C}" destId="{A0660307-8A4F-4F51-87EE-E0AD65AB8B8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F6160-A88D-4785-895C-C25F7309F260}">
      <dsp:nvSpPr>
        <dsp:cNvPr id="0" name=""/>
        <dsp:cNvSpPr/>
      </dsp:nvSpPr>
      <dsp:spPr>
        <a:xfrm>
          <a:off x="4910" y="11310"/>
          <a:ext cx="12215081" cy="6871461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923DF-4AA4-43B7-9580-0CDD48B6EF48}">
      <dsp:nvSpPr>
        <dsp:cNvPr id="0" name=""/>
        <dsp:cNvSpPr/>
      </dsp:nvSpPr>
      <dsp:spPr>
        <a:xfrm>
          <a:off x="3712352" y="5093362"/>
          <a:ext cx="4795286" cy="1779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3712352" y="5093362"/>
        <a:ext cx="4795286" cy="1779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23000" r="-2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0" y="133505"/>
          <a:ext cx="2418653" cy="2339982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394014" y="1855661"/>
          <a:ext cx="1633111" cy="605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 </a:t>
          </a:r>
        </a:p>
      </dsp:txBody>
      <dsp:txXfrm>
        <a:off x="394014" y="1855661"/>
        <a:ext cx="1633111" cy="6058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6BF36-8747-4B02-9D27-8D1245806337}">
      <dsp:nvSpPr>
        <dsp:cNvPr id="0" name=""/>
        <dsp:cNvSpPr/>
      </dsp:nvSpPr>
      <dsp:spPr>
        <a:xfrm>
          <a:off x="4766" y="0"/>
          <a:ext cx="4635466" cy="4484689"/>
        </a:xfrm>
        <a:prstGeom prst="diamond">
          <a:avLst/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60307-8A4F-4F51-87EE-E0AD65AB8B8B}">
      <dsp:nvSpPr>
        <dsp:cNvPr id="0" name=""/>
        <dsp:cNvSpPr/>
      </dsp:nvSpPr>
      <dsp:spPr>
        <a:xfrm>
          <a:off x="755148" y="3556464"/>
          <a:ext cx="3129935" cy="1161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391160" rIns="391160" bIns="0" numCol="1" spcCol="1270" anchor="t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/>
            <a:t> </a:t>
          </a:r>
        </a:p>
      </dsp:txBody>
      <dsp:txXfrm>
        <a:off x="755148" y="3556464"/>
        <a:ext cx="3129935" cy="1161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85B516-C893-4430-9F57-3BB5037142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B8D10-CA46-4442-8F86-6078A7E24A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21E9E-B26E-4C70-B525-322C67C08E9D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9E69B9-8D24-4540-BEE8-E8431EDBC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E982A-6B71-4141-A22C-35475953AC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30E17-1166-4F0B-AA91-35776F7DF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96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F1A1A-278C-4F15-A18F-CB48FF3AE2A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7645-A644-4E5F-B5BB-2465AB6A1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6A593D-6B53-49BF-832D-2BDC770045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54918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B6640A0-464B-4B00-8B99-0707A496D3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325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04DD4FE-2B18-471B-BBF1-82AD11DF24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51599" y="2248534"/>
            <a:ext cx="2375781" cy="2360932"/>
          </a:xfrm>
          <a:prstGeom prst="diamond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67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B6C-B871-4434-892B-A87DDBB80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DF063-0EE8-401C-8B03-4797205E2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B309-0DD7-442C-9FF0-1A4D20029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26287-AEB5-47CD-AF77-69A68C08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E818E-725C-4403-B5EC-079E6ADC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8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0919-E350-4410-B44C-514ED2D5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33419-568D-46B4-B435-2FE3E5610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54D11-28B1-413A-91C0-0C5B9875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3520C-58B2-4761-A451-FD199BFB0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27E62-360B-46A4-A850-6BCCD073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4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C3C5D-DB69-409D-B48B-0BFDB88A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6EEB-B368-46CE-93F8-0AFE41E4A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D2815-48E1-4372-BD5A-F11F8F11A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558A8-9826-490A-B5D8-5B41326D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836FA-6F14-4D7B-B720-D648E779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0EE06-88A0-40C3-B57F-183906FC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2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C944E-D390-4208-8D29-74E3708D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7A85B-AB0B-4EB0-9ACA-6610B1420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FCA70A-3164-494D-8663-59B609E3F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4C17C-095F-4AF3-8FFE-6F73094A6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0B76-597F-47C1-BACE-DCEA72993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36169-3C32-4A67-91CF-87168FC6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B4428-8769-486D-A389-EBF39E52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6E873-250B-4B24-9F13-E0BA086D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4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21D3-50B0-4BF6-BE21-14B680B5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F5C2D-63DD-4F97-9393-B78AF10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E7F2F-756E-4A21-9F7A-E937330A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54091-F48B-452E-94EB-888E8AF5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0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EE08C1-E492-4BA4-BA97-3898F0D6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0C259-3AAA-4650-8FDE-EF118114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7DDFF-C388-4716-9AD9-F156A78A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59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E155-7E0B-4EB8-A09D-2EDF3BA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428CE-6BA6-453C-AA5A-D17786005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8874F-70F7-4635-B306-267C67B5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163FC-06D3-4640-B9C7-7664F863C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C1313-E32B-464F-A2AA-2E588A00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614A1-5C95-46D4-91CA-658F9D71C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06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9F98-912A-4EB6-87FA-A30902EB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A2446-8509-4CBB-90E9-017AEA85AB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1BC28-C0FE-48F6-AB6C-C138A010B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DCB03-20C9-47B0-926A-CB9E0BF4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D7C4-60E3-4203-BF82-B012408D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54AE8-208F-4F36-B865-CA994EE6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9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D660-E6CE-414D-B513-4656BE30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7A455-8BD8-47D2-8726-3D2FFE1EC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185A8-23AF-49CE-A93C-E235DD614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15B7-84EF-4663-BBBA-5E75BEDB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3DB0-37E3-44A8-B3F4-0508598A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1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0381F9-49E4-426A-BD7B-DEF85FD38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70F1F-F64D-4898-B2F8-7CBCFE8A7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B35D5-4A86-4095-83CA-821001A5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00CF1-8C74-4E20-9A75-590C6E0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4C5E2-4F0B-42A4-9215-E857ABC6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594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5616-B5A0-4155-942A-0184B64BE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D65DC-4981-4FCE-B315-0CF7772E5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5068F-3537-4CC9-ABDB-373398C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D3B4-7C09-4084-A70B-F194E35C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4188-9871-4915-AAB4-7D615C33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69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Righ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00906" y="-35542"/>
            <a:ext cx="9538278" cy="6911830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8278" h="6911830">
                <a:moveTo>
                  <a:pt x="0" y="6884017"/>
                </a:moveTo>
                <a:lnTo>
                  <a:pt x="9392574" y="11242"/>
                </a:lnTo>
                <a:cubicBezTo>
                  <a:pt x="9683087" y="-11554"/>
                  <a:pt x="9435444" y="6874"/>
                  <a:pt x="9515185" y="9880"/>
                </a:cubicBezTo>
                <a:cubicBezTo>
                  <a:pt x="9497094" y="1175956"/>
                  <a:pt x="9507583" y="6171967"/>
                  <a:pt x="9520002" y="6911830"/>
                </a:cubicBezTo>
                <a:lnTo>
                  <a:pt x="0" y="6884017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925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Left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D5ABBC-9BCA-4AA2-8AF9-0AC4A9504E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-7127" y="-110854"/>
            <a:ext cx="6839218" cy="6987141"/>
          </a:xfrm>
          <a:custGeom>
            <a:avLst/>
            <a:gdLst>
              <a:gd name="connsiteX0" fmla="*/ 0 w 6858004"/>
              <a:gd name="connsiteY0" fmla="*/ 5854829 h 5854829"/>
              <a:gd name="connsiteX1" fmla="*/ 3429002 w 6858004"/>
              <a:gd name="connsiteY1" fmla="*/ 0 h 5854829"/>
              <a:gd name="connsiteX2" fmla="*/ 6858004 w 6858004"/>
              <a:gd name="connsiteY2" fmla="*/ 5854829 h 5854829"/>
              <a:gd name="connsiteX3" fmla="*/ 0 w 6858004"/>
              <a:gd name="connsiteY3" fmla="*/ 5854829 h 5854829"/>
              <a:gd name="connsiteX0" fmla="*/ 0 w 6858004"/>
              <a:gd name="connsiteY0" fmla="*/ 6845429 h 6845429"/>
              <a:gd name="connsiteX1" fmla="*/ 6858002 w 6858004"/>
              <a:gd name="connsiteY1" fmla="*/ 0 h 6845429"/>
              <a:gd name="connsiteX2" fmla="*/ 6858004 w 6858004"/>
              <a:gd name="connsiteY2" fmla="*/ 6845429 h 6845429"/>
              <a:gd name="connsiteX3" fmla="*/ 0 w 6858004"/>
              <a:gd name="connsiteY3" fmla="*/ 6845429 h 6845429"/>
              <a:gd name="connsiteX0" fmla="*/ 0 w 5895979"/>
              <a:gd name="connsiteY0" fmla="*/ 3340229 h 6845429"/>
              <a:gd name="connsiteX1" fmla="*/ 5895977 w 5895979"/>
              <a:gd name="connsiteY1" fmla="*/ 0 h 6845429"/>
              <a:gd name="connsiteX2" fmla="*/ 5895979 w 5895979"/>
              <a:gd name="connsiteY2" fmla="*/ 6845429 h 6845429"/>
              <a:gd name="connsiteX3" fmla="*/ 0 w 5895979"/>
              <a:gd name="connsiteY3" fmla="*/ 3340229 h 6845429"/>
              <a:gd name="connsiteX0" fmla="*/ 0 w 12230104"/>
              <a:gd name="connsiteY0" fmla="*/ 6826379 h 6845429"/>
              <a:gd name="connsiteX1" fmla="*/ 12230102 w 12230104"/>
              <a:gd name="connsiteY1" fmla="*/ 0 h 6845429"/>
              <a:gd name="connsiteX2" fmla="*/ 12230104 w 12230104"/>
              <a:gd name="connsiteY2" fmla="*/ 6845429 h 6845429"/>
              <a:gd name="connsiteX3" fmla="*/ 0 w 12230104"/>
              <a:gd name="connsiteY3" fmla="*/ 6826379 h 6845429"/>
              <a:gd name="connsiteX0" fmla="*/ 0 w 12201529"/>
              <a:gd name="connsiteY0" fmla="*/ 6835904 h 6845429"/>
              <a:gd name="connsiteX1" fmla="*/ 12201527 w 12201529"/>
              <a:gd name="connsiteY1" fmla="*/ 0 h 6845429"/>
              <a:gd name="connsiteX2" fmla="*/ 12201529 w 12201529"/>
              <a:gd name="connsiteY2" fmla="*/ 6845429 h 6845429"/>
              <a:gd name="connsiteX3" fmla="*/ 0 w 12201529"/>
              <a:gd name="connsiteY3" fmla="*/ 6835904 h 6845429"/>
              <a:gd name="connsiteX0" fmla="*/ 0 w 9363079"/>
              <a:gd name="connsiteY0" fmla="*/ 6835904 h 6845429"/>
              <a:gd name="connsiteX1" fmla="*/ 9363077 w 9363079"/>
              <a:gd name="connsiteY1" fmla="*/ 0 h 6845429"/>
              <a:gd name="connsiteX2" fmla="*/ 9363079 w 9363079"/>
              <a:gd name="connsiteY2" fmla="*/ 6845429 h 6845429"/>
              <a:gd name="connsiteX3" fmla="*/ 0 w 9363079"/>
              <a:gd name="connsiteY3" fmla="*/ 6835904 h 6845429"/>
              <a:gd name="connsiteX0" fmla="*/ 0 w 9564247"/>
              <a:gd name="connsiteY0" fmla="*/ 6835904 h 6863717"/>
              <a:gd name="connsiteX1" fmla="*/ 9363077 w 9564247"/>
              <a:gd name="connsiteY1" fmla="*/ 0 h 6863717"/>
              <a:gd name="connsiteX2" fmla="*/ 9564247 w 9564247"/>
              <a:gd name="connsiteY2" fmla="*/ 6863717 h 6863717"/>
              <a:gd name="connsiteX3" fmla="*/ 0 w 9564247"/>
              <a:gd name="connsiteY3" fmla="*/ 6835904 h 6863717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970682 h 6998495"/>
              <a:gd name="connsiteX1" fmla="*/ 9363077 w 10234618"/>
              <a:gd name="connsiteY1" fmla="*/ 134778 h 6998495"/>
              <a:gd name="connsiteX2" fmla="*/ 9424039 w 10234618"/>
              <a:gd name="connsiteY2" fmla="*/ 2773967 h 6998495"/>
              <a:gd name="connsiteX3" fmla="*/ 9564247 w 10234618"/>
              <a:gd name="connsiteY3" fmla="*/ 6998495 h 6998495"/>
              <a:gd name="connsiteX4" fmla="*/ 0 w 10234618"/>
              <a:gd name="connsiteY4" fmla="*/ 6970682 h 6998495"/>
              <a:gd name="connsiteX0" fmla="*/ 0 w 10234618"/>
              <a:gd name="connsiteY0" fmla="*/ 6836158 h 6863971"/>
              <a:gd name="connsiteX1" fmla="*/ 9363077 w 10234618"/>
              <a:gd name="connsiteY1" fmla="*/ 254 h 6863971"/>
              <a:gd name="connsiteX2" fmla="*/ 9424039 w 10234618"/>
              <a:gd name="connsiteY2" fmla="*/ 2639443 h 6863971"/>
              <a:gd name="connsiteX3" fmla="*/ 9564247 w 10234618"/>
              <a:gd name="connsiteY3" fmla="*/ 6863971 h 6863971"/>
              <a:gd name="connsiteX4" fmla="*/ 0 w 10234618"/>
              <a:gd name="connsiteY4" fmla="*/ 6836158 h 6863971"/>
              <a:gd name="connsiteX0" fmla="*/ 0 w 10301763"/>
              <a:gd name="connsiteY0" fmla="*/ 7345226 h 7373039"/>
              <a:gd name="connsiteX1" fmla="*/ 9363077 w 10301763"/>
              <a:gd name="connsiteY1" fmla="*/ 509322 h 7373039"/>
              <a:gd name="connsiteX2" fmla="*/ 9680071 w 10301763"/>
              <a:gd name="connsiteY2" fmla="*/ 515039 h 7373039"/>
              <a:gd name="connsiteX3" fmla="*/ 9564247 w 10301763"/>
              <a:gd name="connsiteY3" fmla="*/ 7373039 h 7373039"/>
              <a:gd name="connsiteX4" fmla="*/ 0 w 10301763"/>
              <a:gd name="connsiteY4" fmla="*/ 7345226 h 7373039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10301763"/>
              <a:gd name="connsiteY0" fmla="*/ 6845264 h 6873077"/>
              <a:gd name="connsiteX1" fmla="*/ 9363077 w 10301763"/>
              <a:gd name="connsiteY1" fmla="*/ 9360 h 6873077"/>
              <a:gd name="connsiteX2" fmla="*/ 9680071 w 10301763"/>
              <a:gd name="connsiteY2" fmla="*/ 15077 h 6873077"/>
              <a:gd name="connsiteX3" fmla="*/ 9564247 w 10301763"/>
              <a:gd name="connsiteY3" fmla="*/ 6873077 h 6873077"/>
              <a:gd name="connsiteX4" fmla="*/ 0 w 10301763"/>
              <a:gd name="connsiteY4" fmla="*/ 6845264 h 6873077"/>
              <a:gd name="connsiteX0" fmla="*/ 0 w 9683273"/>
              <a:gd name="connsiteY0" fmla="*/ 6845264 h 6873077"/>
              <a:gd name="connsiteX1" fmla="*/ 9363077 w 9683273"/>
              <a:gd name="connsiteY1" fmla="*/ 9360 h 6873077"/>
              <a:gd name="connsiteX2" fmla="*/ 9680071 w 9683273"/>
              <a:gd name="connsiteY2" fmla="*/ 15077 h 6873077"/>
              <a:gd name="connsiteX3" fmla="*/ 9564247 w 9683273"/>
              <a:gd name="connsiteY3" fmla="*/ 6873077 h 6873077"/>
              <a:gd name="connsiteX4" fmla="*/ 0 w 9683273"/>
              <a:gd name="connsiteY4" fmla="*/ 6845264 h 6873077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4247"/>
              <a:gd name="connsiteY0" fmla="*/ 6867209 h 6895022"/>
              <a:gd name="connsiteX1" fmla="*/ 9363077 w 9564247"/>
              <a:gd name="connsiteY1" fmla="*/ 31305 h 6895022"/>
              <a:gd name="connsiteX2" fmla="*/ 9552055 w 9564247"/>
              <a:gd name="connsiteY2" fmla="*/ 446 h 6895022"/>
              <a:gd name="connsiteX3" fmla="*/ 9564247 w 9564247"/>
              <a:gd name="connsiteY3" fmla="*/ 6895022 h 6895022"/>
              <a:gd name="connsiteX4" fmla="*/ 0 w 9564247"/>
              <a:gd name="connsiteY4" fmla="*/ 6867209 h 6895022"/>
              <a:gd name="connsiteX0" fmla="*/ 0 w 9567400"/>
              <a:gd name="connsiteY0" fmla="*/ 6867209 h 6895022"/>
              <a:gd name="connsiteX1" fmla="*/ 9363077 w 9567400"/>
              <a:gd name="connsiteY1" fmla="*/ 31305 h 6895022"/>
              <a:gd name="connsiteX2" fmla="*/ 9552055 w 9567400"/>
              <a:gd name="connsiteY2" fmla="*/ 446 h 6895022"/>
              <a:gd name="connsiteX3" fmla="*/ 9564247 w 9567400"/>
              <a:gd name="connsiteY3" fmla="*/ 6895022 h 6895022"/>
              <a:gd name="connsiteX4" fmla="*/ 0 w 9567400"/>
              <a:gd name="connsiteY4" fmla="*/ 6867209 h 6895022"/>
              <a:gd name="connsiteX0" fmla="*/ 0 w 9560497"/>
              <a:gd name="connsiteY0" fmla="*/ 6867209 h 6895022"/>
              <a:gd name="connsiteX1" fmla="*/ 9363077 w 9560497"/>
              <a:gd name="connsiteY1" fmla="*/ 31305 h 6895022"/>
              <a:gd name="connsiteX2" fmla="*/ 9552055 w 9560497"/>
              <a:gd name="connsiteY2" fmla="*/ 446 h 6895022"/>
              <a:gd name="connsiteX3" fmla="*/ 9520002 w 9560497"/>
              <a:gd name="connsiteY3" fmla="*/ 6895022 h 6895022"/>
              <a:gd name="connsiteX4" fmla="*/ 0 w 9560497"/>
              <a:gd name="connsiteY4" fmla="*/ 6867209 h 6895022"/>
              <a:gd name="connsiteX0" fmla="*/ 0 w 9560497"/>
              <a:gd name="connsiteY0" fmla="*/ 6882069 h 6909882"/>
              <a:gd name="connsiteX1" fmla="*/ 9392574 w 9560497"/>
              <a:gd name="connsiteY1" fmla="*/ 9294 h 6909882"/>
              <a:gd name="connsiteX2" fmla="*/ 9552055 w 9560497"/>
              <a:gd name="connsiteY2" fmla="*/ 15306 h 6909882"/>
              <a:gd name="connsiteX3" fmla="*/ 9520002 w 9560497"/>
              <a:gd name="connsiteY3" fmla="*/ 6909882 h 6909882"/>
              <a:gd name="connsiteX4" fmla="*/ 0 w 9560497"/>
              <a:gd name="connsiteY4" fmla="*/ 6882069 h 6909882"/>
              <a:gd name="connsiteX0" fmla="*/ 0 w 9560497"/>
              <a:gd name="connsiteY0" fmla="*/ 6882097 h 6909910"/>
              <a:gd name="connsiteX1" fmla="*/ 9392574 w 9560497"/>
              <a:gd name="connsiteY1" fmla="*/ 9322 h 6909910"/>
              <a:gd name="connsiteX2" fmla="*/ 9552055 w 9560497"/>
              <a:gd name="connsiteY2" fmla="*/ 15334 h 6909910"/>
              <a:gd name="connsiteX3" fmla="*/ 9520002 w 9560497"/>
              <a:gd name="connsiteY3" fmla="*/ 6909910 h 6909910"/>
              <a:gd name="connsiteX4" fmla="*/ 0 w 9560497"/>
              <a:gd name="connsiteY4" fmla="*/ 6882097 h 6909910"/>
              <a:gd name="connsiteX0" fmla="*/ 0 w 9552388"/>
              <a:gd name="connsiteY0" fmla="*/ 6882097 h 6909910"/>
              <a:gd name="connsiteX1" fmla="*/ 9392574 w 9552388"/>
              <a:gd name="connsiteY1" fmla="*/ 9322 h 6909910"/>
              <a:gd name="connsiteX2" fmla="*/ 9552055 w 9552388"/>
              <a:gd name="connsiteY2" fmla="*/ 15334 h 6909910"/>
              <a:gd name="connsiteX3" fmla="*/ 9520002 w 9552388"/>
              <a:gd name="connsiteY3" fmla="*/ 6909910 h 6909910"/>
              <a:gd name="connsiteX4" fmla="*/ 0 w 9552388"/>
              <a:gd name="connsiteY4" fmla="*/ 6882097 h 6909910"/>
              <a:gd name="connsiteX0" fmla="*/ 0 w 9549330"/>
              <a:gd name="connsiteY0" fmla="*/ 6878271 h 6906084"/>
              <a:gd name="connsiteX1" fmla="*/ 9392574 w 9549330"/>
              <a:gd name="connsiteY1" fmla="*/ 5496 h 6906084"/>
              <a:gd name="connsiteX2" fmla="*/ 9544681 w 9549330"/>
              <a:gd name="connsiteY2" fmla="*/ 41005 h 6906084"/>
              <a:gd name="connsiteX3" fmla="*/ 9520002 w 9549330"/>
              <a:gd name="connsiteY3" fmla="*/ 6906084 h 6906084"/>
              <a:gd name="connsiteX4" fmla="*/ 0 w 9549330"/>
              <a:gd name="connsiteY4" fmla="*/ 6878271 h 6906084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9538278"/>
              <a:gd name="connsiteY0" fmla="*/ 6884017 h 6911830"/>
              <a:gd name="connsiteX1" fmla="*/ 9392574 w 9538278"/>
              <a:gd name="connsiteY1" fmla="*/ 11242 h 6911830"/>
              <a:gd name="connsiteX2" fmla="*/ 9515185 w 9538278"/>
              <a:gd name="connsiteY2" fmla="*/ 9880 h 6911830"/>
              <a:gd name="connsiteX3" fmla="*/ 9520002 w 9538278"/>
              <a:gd name="connsiteY3" fmla="*/ 6911830 h 6911830"/>
              <a:gd name="connsiteX4" fmla="*/ 0 w 9538278"/>
              <a:gd name="connsiteY4" fmla="*/ 68840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0 w 7582255"/>
              <a:gd name="connsiteY0" fmla="*/ 6896717 h 6911830"/>
              <a:gd name="connsiteX1" fmla="*/ 7436551 w 7582255"/>
              <a:gd name="connsiteY1" fmla="*/ 11242 h 6911830"/>
              <a:gd name="connsiteX2" fmla="*/ 7559162 w 7582255"/>
              <a:gd name="connsiteY2" fmla="*/ 9880 h 6911830"/>
              <a:gd name="connsiteX3" fmla="*/ 7563979 w 7582255"/>
              <a:gd name="connsiteY3" fmla="*/ 6911830 h 6911830"/>
              <a:gd name="connsiteX4" fmla="*/ 0 w 7582255"/>
              <a:gd name="connsiteY4" fmla="*/ 6896717 h 6911830"/>
              <a:gd name="connsiteX0" fmla="*/ 58 w 7582313"/>
              <a:gd name="connsiteY0" fmla="*/ 6896717 h 6911830"/>
              <a:gd name="connsiteX1" fmla="*/ 7436609 w 7582313"/>
              <a:gd name="connsiteY1" fmla="*/ 11242 h 6911830"/>
              <a:gd name="connsiteX2" fmla="*/ 7559220 w 7582313"/>
              <a:gd name="connsiteY2" fmla="*/ 9880 h 6911830"/>
              <a:gd name="connsiteX3" fmla="*/ 7564037 w 7582313"/>
              <a:gd name="connsiteY3" fmla="*/ 6911830 h 6911830"/>
              <a:gd name="connsiteX4" fmla="*/ 58 w 7582313"/>
              <a:gd name="connsiteY4" fmla="*/ 6896717 h 6911830"/>
              <a:gd name="connsiteX0" fmla="*/ 55 w 7564034"/>
              <a:gd name="connsiteY0" fmla="*/ 6972028 h 6987141"/>
              <a:gd name="connsiteX1" fmla="*/ 7436606 w 7564034"/>
              <a:gd name="connsiteY1" fmla="*/ 86553 h 6987141"/>
              <a:gd name="connsiteX2" fmla="*/ 7559217 w 7564034"/>
              <a:gd name="connsiteY2" fmla="*/ 85191 h 6987141"/>
              <a:gd name="connsiteX3" fmla="*/ 7564034 w 7564034"/>
              <a:gd name="connsiteY3" fmla="*/ 6987141 h 6987141"/>
              <a:gd name="connsiteX4" fmla="*/ 55 w 7564034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7563979"/>
              <a:gd name="connsiteY0" fmla="*/ 6972028 h 6987141"/>
              <a:gd name="connsiteX1" fmla="*/ 7436551 w 7563979"/>
              <a:gd name="connsiteY1" fmla="*/ 86553 h 6987141"/>
              <a:gd name="connsiteX2" fmla="*/ 7559162 w 7563979"/>
              <a:gd name="connsiteY2" fmla="*/ 85191 h 6987141"/>
              <a:gd name="connsiteX3" fmla="*/ 7563979 w 7563979"/>
              <a:gd name="connsiteY3" fmla="*/ 6987141 h 6987141"/>
              <a:gd name="connsiteX4" fmla="*/ 0 w 7563979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979712"/>
              <a:gd name="connsiteY0" fmla="*/ 6972028 h 6987141"/>
              <a:gd name="connsiteX1" fmla="*/ 6852284 w 6979712"/>
              <a:gd name="connsiteY1" fmla="*/ 86553 h 6987141"/>
              <a:gd name="connsiteX2" fmla="*/ 6974895 w 6979712"/>
              <a:gd name="connsiteY2" fmla="*/ 85191 h 6987141"/>
              <a:gd name="connsiteX3" fmla="*/ 6979712 w 6979712"/>
              <a:gd name="connsiteY3" fmla="*/ 6987141 h 6987141"/>
              <a:gd name="connsiteX4" fmla="*/ 0 w 6979712"/>
              <a:gd name="connsiteY4" fmla="*/ 69720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  <a:gd name="connsiteX0" fmla="*/ 0 w 6839996"/>
              <a:gd name="connsiteY0" fmla="*/ 6984728 h 6987141"/>
              <a:gd name="connsiteX1" fmla="*/ 6712568 w 6839996"/>
              <a:gd name="connsiteY1" fmla="*/ 86553 h 6987141"/>
              <a:gd name="connsiteX2" fmla="*/ 6835179 w 6839996"/>
              <a:gd name="connsiteY2" fmla="*/ 85191 h 6987141"/>
              <a:gd name="connsiteX3" fmla="*/ 6839996 w 6839996"/>
              <a:gd name="connsiteY3" fmla="*/ 6987141 h 6987141"/>
              <a:gd name="connsiteX4" fmla="*/ 0 w 6839996"/>
              <a:gd name="connsiteY4" fmla="*/ 6984728 h 69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9996" h="6987141">
                <a:moveTo>
                  <a:pt x="0" y="6984728"/>
                </a:moveTo>
                <a:cubicBezTo>
                  <a:pt x="1325115" y="5580630"/>
                  <a:pt x="5419917" y="1223178"/>
                  <a:pt x="6712568" y="86553"/>
                </a:cubicBezTo>
                <a:cubicBezTo>
                  <a:pt x="6931407" y="-105871"/>
                  <a:pt x="6755438" y="82185"/>
                  <a:pt x="6835179" y="85191"/>
                </a:cubicBezTo>
                <a:cubicBezTo>
                  <a:pt x="6817088" y="1251267"/>
                  <a:pt x="6827577" y="6247278"/>
                  <a:pt x="6839996" y="6987141"/>
                </a:cubicBezTo>
                <a:lnTo>
                  <a:pt x="0" y="6984728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80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6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C03D-F52B-48B9-BCDA-7A07771C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28967-7A0C-4E5A-B8DA-1629F7EAB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8E305-5426-484F-BCF2-F336D5DA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70714-78ED-46C1-825D-7F53C6DD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A4E99-E0F5-4425-83A7-7F575AF2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165F-24A6-4E73-BA57-0CAEC02E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269E7-E4C5-4D03-B29B-92D05313B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17B94-9B50-4208-BD4F-D6D111199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5FBBF-B58A-4246-B5AA-2D75ABD0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1C8E3-7369-4E93-BC14-22619B0A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87E6F-B57C-4E08-AEB3-E34E6232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0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0880-EF5A-4BC5-A018-C8260ACC1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B68F7-0579-463A-8F55-E674F2A9E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34326-A7E2-4FBE-82D6-363B7345D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4DA3E-2A9C-4C4B-9886-764A44D5A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0975D-EC8F-4290-9873-CBA0DA4A3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3841EB-B9BB-41A2-BEE4-B5B3B2A5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68117-6E7A-4DBF-A30B-AC1910914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1614-54CF-470B-8961-D864B67D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7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C34A736-8D58-4D4D-B6DA-C60C34A175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7528" y="2309733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53F83D83-3547-4395-A095-A201F984ED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2184" y="2308851"/>
            <a:ext cx="2039937" cy="18192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28160594-A1F0-46ED-8C97-0AD4964C63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34535" y="2308850"/>
            <a:ext cx="2039937" cy="18192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104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137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- Full Slide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FDCF3B-A0C6-422B-A89F-BE08BE2939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  <a:alpha val="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54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E01EF-19B0-4DEF-84B0-DDD91300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CBF9-D470-4C57-B9AB-527141124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C086C-E728-4669-B3BB-A4C93AEC2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88B28-28C5-4197-AF39-BB5D9A9B6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1508D-15C2-4C24-BC3B-6394D5D5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D45C4-F0CC-4493-B38C-6A6A5809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85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D99C-2989-4171-AEC1-BB723E5E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8FAEB-46E7-4FD9-A8AE-DBDAD1E565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D05D-E87C-4DB0-AC9B-A42499C2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8E4C-C94B-4022-B6DA-A24BCCAF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8EBE5-0F1B-45C1-BE01-E895255D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B7BAD-83D9-40E1-9A84-1AFFEC36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06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20F5-FD1F-48B6-A9DF-EBD3BCC7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0F38E-4E86-4E1F-B6C3-49786AD76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FD258-F357-4C49-8F83-21157BFD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D066-ADD5-4AF0-9DE5-3004D164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FB85D-7E73-42EA-981A-05CBE8A8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47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50754-6B0E-4AE4-8BA8-9E64B90A5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D6487-80B2-4478-A668-B14234A4A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5D76F-0A9D-4A8F-AA26-5D7DE2585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36109-8B59-43AA-B892-7A291297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5B489-8B8A-4A40-B80A-A151D925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52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04801"/>
            <a:ext cx="4368800" cy="31242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791200" y="304805"/>
            <a:ext cx="5994400" cy="3125315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1219200" y="3429003"/>
            <a:ext cx="4368800" cy="3048000"/>
          </a:xfrm>
        </p:spPr>
        <p:txBody>
          <a:bodyPr/>
          <a:lstStyle>
            <a:lvl1pPr>
              <a:defRPr sz="2593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588000" y="3429003"/>
            <a:ext cx="6197600" cy="3048000"/>
          </a:xfrm>
        </p:spPr>
        <p:txBody>
          <a:bodyPr anchor="ctr">
            <a:normAutofit/>
          </a:bodyPr>
          <a:lstStyle>
            <a:lvl1pPr>
              <a:defRPr sz="1831"/>
            </a:lvl1pPr>
            <a:lvl2pPr>
              <a:defRPr sz="2288"/>
            </a:lvl2pPr>
            <a:lvl3pPr>
              <a:defRPr sz="1831"/>
            </a:lvl3pPr>
            <a:lvl4pPr>
              <a:defRPr sz="1831"/>
            </a:lvl4pPr>
            <a:lvl5pPr>
              <a:defRPr sz="1831"/>
            </a:lvl5pPr>
            <a:lvl6pPr>
              <a:defRPr sz="1831"/>
            </a:lvl6pPr>
            <a:lvl7pPr>
              <a:defRPr sz="1831"/>
            </a:lvl7pPr>
            <a:lvl8pPr>
              <a:defRPr sz="1831"/>
            </a:lvl8pPr>
            <a:lvl9pPr>
              <a:defRPr sz="183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611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921023-6FFB-49B5-B61B-04AB5B3D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14ED6-6318-4AA4-B2BE-537A5506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1D0CF-A34F-4449-84E0-B4945D4A9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29E91-8433-4FCB-9DEC-70F6DBAC78A4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A2A7-29B0-4614-9CE4-CFC4EA0A6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A0B04-DC08-4EB6-84F5-92CA16282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4A6C6-EE2E-4E32-BEE6-C1D51FCB0D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4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5396A-C8B6-4BBE-A603-2551040C0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3FFF8-B749-4639-8BFA-19F8DB434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0E3BC-5B6D-4429-AD37-690F93757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93921-0E3D-4624-B1DA-059F75AA647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12/01/2026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6767A-236A-4A62-AFBA-ACB25F3CB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9DB7-FD05-43DB-94E6-31236EEB9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B9A6-2A03-4B47-A51D-D564B16F3F9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0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s://www.mrsjobi.uk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image" Target="../media/image9.png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image" Target="../media/image1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19" Type="http://schemas.openxmlformats.org/officeDocument/2006/relationships/image" Target="../media/image14.png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rsjobi.uk/abc" TargetMode="External"/><Relationship Id="rId5" Type="http://schemas.openxmlformats.org/officeDocument/2006/relationships/hyperlink" Target="http://www.mrjobi.uk/abc" TargetMode="Externa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mrsjobi.uk/sho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mrsjobi.uk/ab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rsjobi.uk/franchise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svg"/><Relationship Id="rId7" Type="http://schemas.openxmlformats.org/officeDocument/2006/relationships/hyperlink" Target="https://buy.stripe.com/cNidR9fDjg0h7tbfmTfnO0c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hyperlink" Target="https://www.mrsjobi.uk/franchi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3011-E417-91EB-3F45-B12F596F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0321CA5-35E2-513C-20E7-CCAE5E9DB3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683524"/>
              </p:ext>
            </p:extLst>
          </p:nvPr>
        </p:nvGraphicFramePr>
        <p:xfrm>
          <a:off x="-27992" y="-24772"/>
          <a:ext cx="12219992" cy="6882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Triangle 3">
            <a:extLst>
              <a:ext uri="{FF2B5EF4-FFF2-40B4-BE49-F238E27FC236}">
                <a16:creationId xmlns:a16="http://schemas.microsoft.com/office/drawing/2014/main" id="{F9B4570B-2861-5C93-F87D-24823F57C68F}"/>
              </a:ext>
            </a:extLst>
          </p:cNvPr>
          <p:cNvSpPr/>
          <p:nvPr/>
        </p:nvSpPr>
        <p:spPr>
          <a:xfrm rot="18748879">
            <a:off x="3238732" y="-2751300"/>
            <a:ext cx="5586744" cy="5703447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305898"/>
              <a:gd name="connsiteY0" fmla="*/ 5421086 h 5703447"/>
              <a:gd name="connsiteX1" fmla="*/ 0 w 5305898"/>
              <a:gd name="connsiteY1" fmla="*/ 0 h 5703447"/>
              <a:gd name="connsiteX2" fmla="*/ 5305898 w 5305898"/>
              <a:gd name="connsiteY2" fmla="*/ 5703447 h 5703447"/>
              <a:gd name="connsiteX3" fmla="*/ 0 w 5305898"/>
              <a:gd name="connsiteY3" fmla="*/ 5421086 h 5703447"/>
              <a:gd name="connsiteX0" fmla="*/ 0 w 5586744"/>
              <a:gd name="connsiteY0" fmla="*/ 5401118 h 5703447"/>
              <a:gd name="connsiteX1" fmla="*/ 280846 w 5586744"/>
              <a:gd name="connsiteY1" fmla="*/ 0 h 5703447"/>
              <a:gd name="connsiteX2" fmla="*/ 5586744 w 5586744"/>
              <a:gd name="connsiteY2" fmla="*/ 5703447 h 5703447"/>
              <a:gd name="connsiteX3" fmla="*/ 0 w 5586744"/>
              <a:gd name="connsiteY3" fmla="*/ 5401118 h 570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6744" h="5703447">
                <a:moveTo>
                  <a:pt x="0" y="5401118"/>
                </a:moveTo>
                <a:lnTo>
                  <a:pt x="280846" y="0"/>
                </a:lnTo>
                <a:lnTo>
                  <a:pt x="5586744" y="5703447"/>
                </a:lnTo>
                <a:lnTo>
                  <a:pt x="0" y="54011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DCA654-2974-66CD-7560-745DF0BEAC22}"/>
              </a:ext>
            </a:extLst>
          </p:cNvPr>
          <p:cNvSpPr/>
          <p:nvPr/>
        </p:nvSpPr>
        <p:spPr>
          <a:xfrm rot="18900000">
            <a:off x="2800161" y="1187372"/>
            <a:ext cx="2086793" cy="208679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1EEB0-145D-ACDD-1CA1-CA3D5FBC16E3}"/>
              </a:ext>
            </a:extLst>
          </p:cNvPr>
          <p:cNvSpPr/>
          <p:nvPr/>
        </p:nvSpPr>
        <p:spPr>
          <a:xfrm rot="18900000">
            <a:off x="3243099" y="1690872"/>
            <a:ext cx="1200915" cy="12009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95DD5-B7D0-D03B-AFA5-562C06AD13F3}"/>
              </a:ext>
            </a:extLst>
          </p:cNvPr>
          <p:cNvSpPr/>
          <p:nvPr/>
        </p:nvSpPr>
        <p:spPr>
          <a:xfrm>
            <a:off x="5931960" y="2972001"/>
            <a:ext cx="6096000" cy="25930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r"/>
            <a:r>
              <a:rPr lang="en-US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HANDYWOMEN</a:t>
            </a:r>
            <a:r>
              <a:rPr lang="en-US" sz="31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r>
              <a:rPr lang="en-US" sz="3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5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" charset="0"/>
              </a:rPr>
              <a:t>FRANCHISE</a:t>
            </a:r>
          </a:p>
          <a:p>
            <a:pPr algn="r"/>
            <a:r>
              <a:rPr lang="en-US" sz="3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ea typeface="Roboto Light" panose="02000000000000000000" pitchFamily="2" charset="0"/>
                <a:cs typeface="Source Sans Pro ExtraLight" charset="0"/>
              </a:rPr>
              <a:t>Joining fee £1,995 </a:t>
            </a: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E1B113-26B3-CB63-ADD1-2723D5E7748D}"/>
              </a:ext>
            </a:extLst>
          </p:cNvPr>
          <p:cNvCxnSpPr/>
          <p:nvPr/>
        </p:nvCxnSpPr>
        <p:spPr>
          <a:xfrm>
            <a:off x="0" y="476250"/>
            <a:ext cx="4362450" cy="4236244"/>
          </a:xfrm>
          <a:prstGeom prst="line">
            <a:avLst/>
          </a:prstGeom>
          <a:ln>
            <a:solidFill>
              <a:srgbClr val="D3F544"/>
            </a:solidFill>
            <a:headEnd type="non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0C484-BACF-3DD4-CD94-66B9D017225B}"/>
              </a:ext>
            </a:extLst>
          </p:cNvPr>
          <p:cNvSpPr/>
          <p:nvPr/>
        </p:nvSpPr>
        <p:spPr>
          <a:xfrm rot="18900000">
            <a:off x="1590757" y="3522278"/>
            <a:ext cx="1622004" cy="1622004"/>
          </a:xfrm>
          <a:prstGeom prst="rect">
            <a:avLst/>
          </a:prstGeom>
          <a:solidFill>
            <a:srgbClr val="D3F54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331E15-1503-943F-7ABB-FF42BDCF3B90}"/>
              </a:ext>
            </a:extLst>
          </p:cNvPr>
          <p:cNvSpPr/>
          <p:nvPr/>
        </p:nvSpPr>
        <p:spPr>
          <a:xfrm rot="18900000">
            <a:off x="5924204" y="2692433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FFEE97-65C7-D0F9-0D31-27251C20C7F2}"/>
              </a:ext>
            </a:extLst>
          </p:cNvPr>
          <p:cNvSpPr/>
          <p:nvPr/>
        </p:nvSpPr>
        <p:spPr>
          <a:xfrm rot="18900000">
            <a:off x="5933666" y="171689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A18EF7-7D99-A969-ADE5-8EF3CA1C66EE}"/>
              </a:ext>
            </a:extLst>
          </p:cNvPr>
          <p:cNvSpPr/>
          <p:nvPr/>
        </p:nvSpPr>
        <p:spPr>
          <a:xfrm rot="18900000">
            <a:off x="7375364" y="1364900"/>
            <a:ext cx="138339" cy="13833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4A6BBA-C839-78D2-E8B8-5655BD7E32A0}"/>
              </a:ext>
            </a:extLst>
          </p:cNvPr>
          <p:cNvSpPr/>
          <p:nvPr/>
        </p:nvSpPr>
        <p:spPr>
          <a:xfrm rot="18900000">
            <a:off x="5022709" y="1560284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C5EEF9-FC26-9CBE-62A2-79B48CA74AB1}"/>
              </a:ext>
            </a:extLst>
          </p:cNvPr>
          <p:cNvSpPr/>
          <p:nvPr/>
        </p:nvSpPr>
        <p:spPr>
          <a:xfrm rot="18900000">
            <a:off x="7901524" y="438180"/>
            <a:ext cx="347510" cy="3475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33A47A-38D8-6DC4-A4D6-4035DFD7D4EB}"/>
              </a:ext>
            </a:extLst>
          </p:cNvPr>
          <p:cNvSpPr/>
          <p:nvPr/>
        </p:nvSpPr>
        <p:spPr>
          <a:xfrm rot="18900000">
            <a:off x="3566795" y="393314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C59341-6B4D-DC69-D816-9B1B3770AD84}"/>
              </a:ext>
            </a:extLst>
          </p:cNvPr>
          <p:cNvCxnSpPr>
            <a:cxnSpLocks/>
          </p:cNvCxnSpPr>
          <p:nvPr/>
        </p:nvCxnSpPr>
        <p:spPr>
          <a:xfrm flipH="1">
            <a:off x="6738654" y="-97850"/>
            <a:ext cx="2812651" cy="2793026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7B12A52-53DE-C27D-0713-0BD8E456ADAD}"/>
              </a:ext>
            </a:extLst>
          </p:cNvPr>
          <p:cNvSpPr/>
          <p:nvPr/>
        </p:nvSpPr>
        <p:spPr>
          <a:xfrm rot="18900000">
            <a:off x="851076" y="3826148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BB9C9B-C99A-EA16-6DC3-03A7522F4362}"/>
              </a:ext>
            </a:extLst>
          </p:cNvPr>
          <p:cNvSpPr/>
          <p:nvPr/>
        </p:nvSpPr>
        <p:spPr>
          <a:xfrm rot="18900000">
            <a:off x="1642558" y="866074"/>
            <a:ext cx="1014263" cy="10142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D565C6-DB42-C7B1-60FD-1FCE3DEE625E}"/>
              </a:ext>
            </a:extLst>
          </p:cNvPr>
          <p:cNvSpPr/>
          <p:nvPr/>
        </p:nvSpPr>
        <p:spPr>
          <a:xfrm rot="18900000">
            <a:off x="5783345" y="4510401"/>
            <a:ext cx="379784" cy="379784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0E912B-D5F1-FB78-64F2-DED5400E6A70}"/>
              </a:ext>
            </a:extLst>
          </p:cNvPr>
          <p:cNvSpPr/>
          <p:nvPr/>
        </p:nvSpPr>
        <p:spPr>
          <a:xfrm>
            <a:off x="-22302" y="6487155"/>
            <a:ext cx="12219992" cy="47001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7" name="Right Triangle 3">
            <a:extLst>
              <a:ext uri="{FF2B5EF4-FFF2-40B4-BE49-F238E27FC236}">
                <a16:creationId xmlns:a16="http://schemas.microsoft.com/office/drawing/2014/main" id="{474CC4C0-E2D7-02A2-397F-23E6DD6A4F63}"/>
              </a:ext>
            </a:extLst>
          </p:cNvPr>
          <p:cNvSpPr/>
          <p:nvPr/>
        </p:nvSpPr>
        <p:spPr>
          <a:xfrm flipV="1">
            <a:off x="-10759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96B7A9-AF2C-3FF4-380C-36A53AC1E2C8}"/>
              </a:ext>
            </a:extLst>
          </p:cNvPr>
          <p:cNvSpPr/>
          <p:nvPr/>
        </p:nvSpPr>
        <p:spPr>
          <a:xfrm>
            <a:off x="-1026243" y="1689574"/>
            <a:ext cx="5537546" cy="217548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endParaRPr lang="en-US" sz="6600" dirty="0">
              <a:ln w="0"/>
              <a:solidFill>
                <a:srgbClr val="D3F54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rbel" panose="020B0503020204020204" pitchFamily="34" charset="0"/>
              <a:ea typeface="Roboto Light" panose="02000000000000000000" pitchFamily="2" charset="0"/>
              <a:cs typeface="Source Sans Pro ExtraLight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AC2C87-46D5-1A3E-5688-5A0EBBA008CB}"/>
              </a:ext>
            </a:extLst>
          </p:cNvPr>
          <p:cNvSpPr/>
          <p:nvPr/>
        </p:nvSpPr>
        <p:spPr>
          <a:xfrm>
            <a:off x="5509986" y="4741092"/>
            <a:ext cx="6394417" cy="221837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r">
              <a:lnSpc>
                <a:spcPts val="6500"/>
              </a:lnSpc>
            </a:pPr>
            <a:br>
              <a:rPr 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</a:b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we LOVE </a:t>
            </a:r>
            <a:r>
              <a:rPr lang="en-US" sz="3600" u="sng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small to medium</a:t>
            </a:r>
            <a:r>
              <a:rPr lang="en-US" sz="3600" dirty="0">
                <a:ln w="0"/>
                <a:solidFill>
                  <a:srgbClr val="D3F5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sized jobs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39C35-F321-47AA-F551-DD7AE3552E33}"/>
              </a:ext>
            </a:extLst>
          </p:cNvPr>
          <p:cNvSpPr txBox="1"/>
          <p:nvPr/>
        </p:nvSpPr>
        <p:spPr>
          <a:xfrm>
            <a:off x="-377276" y="5809159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7"/>
              </a:rPr>
              <a:t>www.mrsjobi.uk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0C5608-C2F2-9201-515D-A597523770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3119" y="873665"/>
            <a:ext cx="2979114" cy="16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decel="59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11" grpId="0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6" grpId="0" animBg="1"/>
      <p:bldP spid="30" grpId="0" animBg="1"/>
      <p:bldP spid="31" grpId="0" animBg="1"/>
      <p:bldP spid="31" grpId="1" animBg="1"/>
      <p:bldP spid="37" grpId="0" animBg="1"/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D6D222-387C-134C-C8F7-EA70793E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9" b="1057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03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C8B06D2D-880A-4AB1-877D-92B9F91A098C}"/>
              </a:ext>
            </a:extLst>
          </p:cNvPr>
          <p:cNvSpPr/>
          <p:nvPr/>
        </p:nvSpPr>
        <p:spPr>
          <a:xfrm rot="8262962" flipV="1">
            <a:off x="-1426017" y="3045185"/>
            <a:ext cx="2933293" cy="310309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  <a:gd name="connsiteX0" fmla="*/ 0 w 2933293"/>
              <a:gd name="connsiteY0" fmla="*/ 2912812 h 3103090"/>
              <a:gd name="connsiteX1" fmla="*/ 121924 w 2933293"/>
              <a:gd name="connsiteY1" fmla="*/ 0 h 3103090"/>
              <a:gd name="connsiteX2" fmla="*/ 2933293 w 2933293"/>
              <a:gd name="connsiteY2" fmla="*/ 3103090 h 3103090"/>
              <a:gd name="connsiteX3" fmla="*/ 0 w 2933293"/>
              <a:gd name="connsiteY3" fmla="*/ 2912812 h 310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3103090">
                <a:moveTo>
                  <a:pt x="0" y="2912812"/>
                </a:moveTo>
                <a:lnTo>
                  <a:pt x="121924" y="0"/>
                </a:lnTo>
                <a:lnTo>
                  <a:pt x="2933293" y="3103090"/>
                </a:lnTo>
                <a:lnTo>
                  <a:pt x="0" y="2912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FCBC35-4C5A-4DAD-9D9B-8E1F25D392BE}"/>
              </a:ext>
            </a:extLst>
          </p:cNvPr>
          <p:cNvSpPr/>
          <p:nvPr/>
        </p:nvSpPr>
        <p:spPr>
          <a:xfrm>
            <a:off x="826020" y="59883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A few Services You Can Offer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64E179-F69D-42F7-A18A-11ABF5F8AEC6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9361D4-CA0E-44C9-921B-765C3B6800EF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F1A3CD-D93A-4136-9DFD-C4BED3FB7D8C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271EB4-1248-4B39-BA06-E10DA002078D}"/>
              </a:ext>
            </a:extLst>
          </p:cNvPr>
          <p:cNvCxnSpPr>
            <a:cxnSpLocks/>
          </p:cNvCxnSpPr>
          <p:nvPr/>
        </p:nvCxnSpPr>
        <p:spPr>
          <a:xfrm flipH="1">
            <a:off x="7568053" y="226073"/>
            <a:ext cx="883955" cy="169538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B3B85BB-5E9A-49EB-85D4-A17FB669C833}"/>
              </a:ext>
            </a:extLst>
          </p:cNvPr>
          <p:cNvSpPr/>
          <p:nvPr/>
        </p:nvSpPr>
        <p:spPr>
          <a:xfrm rot="18900000">
            <a:off x="10278676" y="18753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CAA3CD-7C9A-43B2-8266-AA4413EE2590}"/>
              </a:ext>
            </a:extLst>
          </p:cNvPr>
          <p:cNvSpPr/>
          <p:nvPr/>
        </p:nvSpPr>
        <p:spPr>
          <a:xfrm rot="18900000">
            <a:off x="11271253" y="217816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DF2ABD-A1C2-4ADA-AACC-BA42C0FFDE48}"/>
              </a:ext>
            </a:extLst>
          </p:cNvPr>
          <p:cNvSpPr/>
          <p:nvPr/>
        </p:nvSpPr>
        <p:spPr>
          <a:xfrm rot="18900000">
            <a:off x="10757658" y="1027539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5FCFC9-9424-4DD4-B248-28C57BB8E6BA}"/>
              </a:ext>
            </a:extLst>
          </p:cNvPr>
          <p:cNvSpPr/>
          <p:nvPr/>
        </p:nvSpPr>
        <p:spPr>
          <a:xfrm rot="18900000">
            <a:off x="11436059" y="381832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B47523-B1EA-4517-ACFF-5661F8A86E3F}"/>
              </a:ext>
            </a:extLst>
          </p:cNvPr>
          <p:cNvSpPr/>
          <p:nvPr/>
        </p:nvSpPr>
        <p:spPr>
          <a:xfrm rot="18900000">
            <a:off x="10500480" y="1576770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16572CD-7E9E-416E-AA17-CDD354FFA512}"/>
              </a:ext>
            </a:extLst>
          </p:cNvPr>
          <p:cNvSpPr txBox="1"/>
          <p:nvPr/>
        </p:nvSpPr>
        <p:spPr>
          <a:xfrm>
            <a:off x="2086905" y="4677986"/>
            <a:ext cx="223397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Our handywomen service covers a wide range of services that clients need undertaken ranging from fitting simple wall shelving through to tackling long lists of required tasks!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08AD4B-1FFC-4887-BB68-94F25A1FA3B1}"/>
              </a:ext>
            </a:extLst>
          </p:cNvPr>
          <p:cNvSpPr txBox="1"/>
          <p:nvPr/>
        </p:nvSpPr>
        <p:spPr>
          <a:xfrm>
            <a:off x="4927543" y="4721579"/>
            <a:ext cx="241984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Some Mrs Jobi local franchise owners offer tiling services to their clients. Regardless of it being just a few rows of sink splashback tiles to larger sized projects.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17BC5-F8C9-4762-A61C-89B8B4CD4A24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3B0B9A-DEFC-4E26-931D-99ADB9F85550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AF51A1-C7AC-4E4F-AAD5-D131B3B2C52B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FC7B94-AC5F-459F-BD66-FF40E582F362}"/>
              </a:ext>
            </a:extLst>
          </p:cNvPr>
          <p:cNvSpPr/>
          <p:nvPr/>
        </p:nvSpPr>
        <p:spPr>
          <a:xfrm rot="18900000">
            <a:off x="300449" y="205394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334A87-2BB9-4BF7-9B06-3CE8DE492C1D}"/>
              </a:ext>
            </a:extLst>
          </p:cNvPr>
          <p:cNvSpPr txBox="1"/>
          <p:nvPr/>
        </p:nvSpPr>
        <p:spPr>
          <a:xfrm>
            <a:off x="2316631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Handywomen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A27228-6894-439C-BECC-D5334E84C051}"/>
              </a:ext>
            </a:extLst>
          </p:cNvPr>
          <p:cNvSpPr txBox="1"/>
          <p:nvPr/>
        </p:nvSpPr>
        <p:spPr>
          <a:xfrm>
            <a:off x="5272046" y="4382804"/>
            <a:ext cx="164218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Tiling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618413-854B-4DCB-81F9-8CFC56541D9C}"/>
              </a:ext>
            </a:extLst>
          </p:cNvPr>
          <p:cNvSpPr txBox="1"/>
          <p:nvPr/>
        </p:nvSpPr>
        <p:spPr>
          <a:xfrm>
            <a:off x="7750091" y="4382804"/>
            <a:ext cx="2579515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Power Washing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F08CAC-25AF-44B1-AA8F-5F40CB337AEC}"/>
              </a:ext>
            </a:extLst>
          </p:cNvPr>
          <p:cNvSpPr/>
          <p:nvPr/>
        </p:nvSpPr>
        <p:spPr>
          <a:xfrm rot="18900000">
            <a:off x="11255616" y="1853969"/>
            <a:ext cx="703610" cy="703610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439AE0-F308-4686-A693-D1B4DD84C76A}"/>
              </a:ext>
            </a:extLst>
          </p:cNvPr>
          <p:cNvSpPr/>
          <p:nvPr/>
        </p:nvSpPr>
        <p:spPr>
          <a:xfrm rot="18900000">
            <a:off x="11224888" y="276131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F9FE0BF-62F2-4140-9150-D87BC67E59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AA77553C-FD59-4575-9995-45F574C1AE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888378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0FAFDBD8-A2DA-497C-B6BE-A80C7B9911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37471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9B95AAE5-0CFC-4D61-95BA-DFC4F08F4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424963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A6BC0152-7B32-46B0-B17E-959AA40CA7FA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FEAF73E-9716-4B43-840C-AC1A4BA7DE37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421A4-9982-38E6-3135-913306483B51}"/>
              </a:ext>
            </a:extLst>
          </p:cNvPr>
          <p:cNvSpPr txBox="1"/>
          <p:nvPr/>
        </p:nvSpPr>
        <p:spPr>
          <a:xfrm>
            <a:off x="7847819" y="4746347"/>
            <a:ext cx="268586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Power washing or alternatively named 'Jet Cleaning' is guaranteed to bring AMAZING cleaning results. Mrs Jobi local operators can make grubby looking items sparkle like new.</a:t>
            </a:r>
            <a:endParaRPr lang="en-US" sz="14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F77E1-81FA-6B1A-55C1-7CA81D67E328}"/>
              </a:ext>
            </a:extLst>
          </p:cNvPr>
          <p:cNvSpPr txBox="1"/>
          <p:nvPr/>
        </p:nvSpPr>
        <p:spPr>
          <a:xfrm>
            <a:off x="2145685" y="774525"/>
            <a:ext cx="79521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entury" panose="02040604050505020304" pitchFamily="18" charset="0"/>
              </a:rPr>
              <a:t>You can offer as many services as you wish &amp; expand at any time</a:t>
            </a:r>
          </a:p>
          <a:p>
            <a:pPr algn="ctr"/>
            <a:r>
              <a:rPr lang="en-GB" dirty="0">
                <a:latin typeface="Century" panose="02040604050505020304" pitchFamily="18" charset="0"/>
              </a:rPr>
              <a:t>We will fully customize to your services</a:t>
            </a:r>
          </a:p>
        </p:txBody>
      </p:sp>
      <p:pic>
        <p:nvPicPr>
          <p:cNvPr id="3" name="Picture 2" descr="A person wearing gloves and gloves using an electric grinder&#10;&#10;AI-generated content may be incorrect.">
            <a:extLst>
              <a:ext uri="{FF2B5EF4-FFF2-40B4-BE49-F238E27FC236}">
                <a16:creationId xmlns:a16="http://schemas.microsoft.com/office/drawing/2014/main" id="{96CB21EB-FB01-031F-F8DE-A8299E45A4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75" y="1660958"/>
            <a:ext cx="2848427" cy="2442068"/>
          </a:xfrm>
          <a:prstGeom prst="rect">
            <a:avLst/>
          </a:prstGeom>
        </p:spPr>
      </p:pic>
      <p:pic>
        <p:nvPicPr>
          <p:cNvPr id="8" name="Picture 7" descr="A person wearing yellow boots and a high pressure washer&#10;&#10;AI-generated content may be incorrect.">
            <a:extLst>
              <a:ext uri="{FF2B5EF4-FFF2-40B4-BE49-F238E27FC236}">
                <a16:creationId xmlns:a16="http://schemas.microsoft.com/office/drawing/2014/main" id="{B4A6E9D7-70BC-2EED-0D48-A4EE086C387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084" y="1673996"/>
            <a:ext cx="2624844" cy="24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3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1" grpId="0"/>
      <p:bldP spid="32" grpId="0"/>
      <p:bldP spid="34" grpId="0" animBg="1"/>
      <p:bldP spid="34" grpId="1" animBg="1"/>
      <p:bldP spid="35" grpId="0" animBg="1"/>
      <p:bldP spid="35" grpId="1" animBg="1"/>
      <p:bldP spid="37" grpId="0" animBg="1"/>
      <p:bldP spid="38" grpId="0" animBg="1"/>
      <p:bldP spid="38" grpId="1" animBg="1"/>
      <p:bldP spid="40" grpId="0"/>
      <p:bldP spid="41" grpId="0"/>
      <p:bldP spid="42" grpId="0"/>
      <p:bldP spid="44" grpId="0" animBg="1"/>
      <p:bldP spid="44" grpId="1" animBg="1"/>
      <p:bldP spid="45" grpId="0" animBg="1"/>
      <p:bldP spid="45" grpId="1" animBg="1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49108-709E-000F-9582-94A864CC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EB8EBA-BB29-0613-F871-C0200969ACAC}"/>
              </a:ext>
            </a:extLst>
          </p:cNvPr>
          <p:cNvSpPr/>
          <p:nvPr/>
        </p:nvSpPr>
        <p:spPr>
          <a:xfrm rot="18900000">
            <a:off x="5051488" y="1823072"/>
            <a:ext cx="2084791" cy="20847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736069-8084-4976-F0BB-85B844418040}"/>
              </a:ext>
            </a:extLst>
          </p:cNvPr>
          <p:cNvSpPr/>
          <p:nvPr/>
        </p:nvSpPr>
        <p:spPr>
          <a:xfrm rot="18900000">
            <a:off x="7999828" y="1812055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2AA8B-0EFB-4EB9-2952-7C6E4AA0727D}"/>
              </a:ext>
            </a:extLst>
          </p:cNvPr>
          <p:cNvSpPr/>
          <p:nvPr/>
        </p:nvSpPr>
        <p:spPr>
          <a:xfrm rot="18900000">
            <a:off x="2103147" y="1830313"/>
            <a:ext cx="2084791" cy="2084791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35FC34-F091-FD8C-D61F-712C3F2070FD}"/>
              </a:ext>
            </a:extLst>
          </p:cNvPr>
          <p:cNvCxnSpPr>
            <a:cxnSpLocks/>
          </p:cNvCxnSpPr>
          <p:nvPr/>
        </p:nvCxnSpPr>
        <p:spPr>
          <a:xfrm flipH="1">
            <a:off x="7198550" y="-120467"/>
            <a:ext cx="400358" cy="364653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43E247C-D949-C0DA-0CED-111113F91C4C}"/>
              </a:ext>
            </a:extLst>
          </p:cNvPr>
          <p:cNvSpPr/>
          <p:nvPr/>
        </p:nvSpPr>
        <p:spPr>
          <a:xfrm rot="18900000">
            <a:off x="10833367" y="4167801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D2614C-0ACD-0E98-4EFF-69800E16DF41}"/>
              </a:ext>
            </a:extLst>
          </p:cNvPr>
          <p:cNvSpPr/>
          <p:nvPr/>
        </p:nvSpPr>
        <p:spPr>
          <a:xfrm rot="18900000">
            <a:off x="11511768" y="352209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781E65-27BC-875E-B2A3-0159AF89EF7B}"/>
              </a:ext>
            </a:extLst>
          </p:cNvPr>
          <p:cNvSpPr/>
          <p:nvPr/>
        </p:nvSpPr>
        <p:spPr>
          <a:xfrm rot="18900000">
            <a:off x="11373785" y="464975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43E808-1905-B1B6-47FC-13862276F475}"/>
              </a:ext>
            </a:extLst>
          </p:cNvPr>
          <p:cNvSpPr/>
          <p:nvPr/>
        </p:nvSpPr>
        <p:spPr>
          <a:xfrm rot="18900000">
            <a:off x="461739" y="2654299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FEE198-638A-0704-7175-36CFE5FCDAD7}"/>
              </a:ext>
            </a:extLst>
          </p:cNvPr>
          <p:cNvSpPr/>
          <p:nvPr/>
        </p:nvSpPr>
        <p:spPr>
          <a:xfrm rot="18900000">
            <a:off x="686887" y="2863565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1A81BE-AD10-E70C-4353-C9B2D321F66B}"/>
              </a:ext>
            </a:extLst>
          </p:cNvPr>
          <p:cNvSpPr/>
          <p:nvPr/>
        </p:nvSpPr>
        <p:spPr>
          <a:xfrm rot="18900000">
            <a:off x="1158348" y="3843786"/>
            <a:ext cx="578887" cy="57888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A325B7-AB42-4034-7A68-0A09068B0E42}"/>
              </a:ext>
            </a:extLst>
          </p:cNvPr>
          <p:cNvSpPr/>
          <p:nvPr/>
        </p:nvSpPr>
        <p:spPr>
          <a:xfrm rot="18900000">
            <a:off x="355474" y="3700536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B20EB1-1633-05A9-0D16-3AB0102A3CFE}"/>
              </a:ext>
            </a:extLst>
          </p:cNvPr>
          <p:cNvSpPr/>
          <p:nvPr/>
        </p:nvSpPr>
        <p:spPr>
          <a:xfrm rot="18900000">
            <a:off x="7473521" y="1270904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068087-37B0-3E9E-C3BD-C522FB0A1E86}"/>
              </a:ext>
            </a:extLst>
          </p:cNvPr>
          <p:cNvSpPr/>
          <p:nvPr/>
        </p:nvSpPr>
        <p:spPr>
          <a:xfrm rot="18900000">
            <a:off x="7216343" y="182013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42A837-158D-3E10-5F90-73821361C220}"/>
              </a:ext>
            </a:extLst>
          </p:cNvPr>
          <p:cNvSpPr txBox="1"/>
          <p:nvPr/>
        </p:nvSpPr>
        <p:spPr>
          <a:xfrm>
            <a:off x="1710447" y="4501649"/>
            <a:ext cx="2852520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Painting &amp; staining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3212AB-2ACA-B83C-42E3-588256360B13}"/>
              </a:ext>
            </a:extLst>
          </p:cNvPr>
          <p:cNvSpPr txBox="1"/>
          <p:nvPr/>
        </p:nvSpPr>
        <p:spPr>
          <a:xfrm>
            <a:off x="4784393" y="4498859"/>
            <a:ext cx="2730159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Small plumbing jobs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E43F09-10B8-D9E9-5F0F-B707EF3AFB4C}"/>
              </a:ext>
            </a:extLst>
          </p:cNvPr>
          <p:cNvSpPr txBox="1"/>
          <p:nvPr/>
        </p:nvSpPr>
        <p:spPr>
          <a:xfrm>
            <a:off x="7585170" y="4498859"/>
            <a:ext cx="3200164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b="1" dirty="0">
                <a:ln w="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Flat packs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317E0B9-5DC6-4717-8FA7-5B8B4BA525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20" y="76312"/>
            <a:ext cx="1168924" cy="1168924"/>
          </a:xfrm>
          <a:prstGeom prst="rect">
            <a:avLst/>
          </a:prstGeom>
        </p:spPr>
      </p:pic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D9EB1763-1307-559F-49EA-E70BBFBF69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617174"/>
              </p:ext>
            </p:extLst>
          </p:nvPr>
        </p:nvGraphicFramePr>
        <p:xfrm>
          <a:off x="1935228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D9111B77-2798-2A43-CD76-920A79C79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538618"/>
              </p:ext>
            </p:extLst>
          </p:nvPr>
        </p:nvGraphicFramePr>
        <p:xfrm>
          <a:off x="4874726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7" name="Diagram 56">
            <a:extLst>
              <a:ext uri="{FF2B5EF4-FFF2-40B4-BE49-F238E27FC236}">
                <a16:creationId xmlns:a16="http://schemas.microsoft.com/office/drawing/2014/main" id="{698E9759-2ECE-A67D-DA18-1F961A8AB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30447"/>
              </p:ext>
            </p:extLst>
          </p:nvPr>
        </p:nvGraphicFramePr>
        <p:xfrm>
          <a:off x="7829279" y="1550518"/>
          <a:ext cx="2421141" cy="2586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8" name="Right Triangle 3">
            <a:extLst>
              <a:ext uri="{FF2B5EF4-FFF2-40B4-BE49-F238E27FC236}">
                <a16:creationId xmlns:a16="http://schemas.microsoft.com/office/drawing/2014/main" id="{4B05AA31-D3BC-9D43-5D54-B531745B1DA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F70ED9-3727-CBE9-0FEE-F7CB07A666D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949B17-BCC3-5864-E37F-6A33D9B4608A}"/>
              </a:ext>
            </a:extLst>
          </p:cNvPr>
          <p:cNvSpPr/>
          <p:nvPr/>
        </p:nvSpPr>
        <p:spPr>
          <a:xfrm>
            <a:off x="701682" y="-76372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2400" dirty="0">
                <a:ln w="0"/>
                <a:solidFill>
                  <a:schemeClr val="tx2"/>
                </a:solidFill>
                <a:latin typeface="Century" panose="02040604050505020304" pitchFamily="18" charset="0"/>
                <a:ea typeface="Roboto Light" panose="02000000000000000000" pitchFamily="2" charset="0"/>
                <a:cs typeface="Source Sans Pro ExtraLight" charset="0"/>
              </a:rPr>
              <a:t>+ A few More Services You May Want to Add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659AD-4D7E-05D0-18FC-AD62EEDD1C71}"/>
              </a:ext>
            </a:extLst>
          </p:cNvPr>
          <p:cNvSpPr txBox="1"/>
          <p:nvPr/>
        </p:nvSpPr>
        <p:spPr>
          <a:xfrm>
            <a:off x="1926339" y="4839249"/>
            <a:ext cx="2600559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Our Mrs Jobi local operators can offer a comprehensive service with most offering painting, glossing and staining services.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A2175-EBAD-1DA5-5B2D-14114D3372C5}"/>
              </a:ext>
            </a:extLst>
          </p:cNvPr>
          <p:cNvSpPr txBox="1"/>
          <p:nvPr/>
        </p:nvSpPr>
        <p:spPr>
          <a:xfrm>
            <a:off x="4558196" y="4847248"/>
            <a:ext cx="3210774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600" dirty="0"/>
              <a:t>When your clients are in true need of 'HELP!’, as a Mrs Jobi handywomen franchisee, you could be the perfect 1st call by isolating the water feed. 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48AC7-E832-CDC9-3E1E-422E5E35B822}"/>
              </a:ext>
            </a:extLst>
          </p:cNvPr>
          <p:cNvSpPr txBox="1"/>
          <p:nvPr/>
        </p:nvSpPr>
        <p:spPr>
          <a:xfrm>
            <a:off x="8022281" y="4854168"/>
            <a:ext cx="2759382" cy="1490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600" dirty="0"/>
              <a:t>This is most peoples biggest dislike when buying all manner of new items. If you join us as a franchisee, your clients will no doubt keep you BUSY.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2529B-0265-ED37-719D-730054369F3A}"/>
              </a:ext>
            </a:extLst>
          </p:cNvPr>
          <p:cNvSpPr txBox="1"/>
          <p:nvPr/>
        </p:nvSpPr>
        <p:spPr>
          <a:xfrm>
            <a:off x="3464010" y="675740"/>
            <a:ext cx="717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get to choose the services to offer your clients</a:t>
            </a:r>
          </a:p>
        </p:txBody>
      </p:sp>
      <p:pic>
        <p:nvPicPr>
          <p:cNvPr id="15" name="Picture 14" descr="A person holding a screwdriver&#10;&#10;AI-generated content may be incorrect.">
            <a:extLst>
              <a:ext uri="{FF2B5EF4-FFF2-40B4-BE49-F238E27FC236}">
                <a16:creationId xmlns:a16="http://schemas.microsoft.com/office/drawing/2014/main" id="{D80F783D-D9D3-5C5E-0DFE-7E747584ED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99" y="1550518"/>
            <a:ext cx="2476677" cy="2586383"/>
          </a:xfrm>
          <a:prstGeom prst="rect">
            <a:avLst/>
          </a:prstGeom>
        </p:spPr>
      </p:pic>
      <p:pic>
        <p:nvPicPr>
          <p:cNvPr id="17" name="Picture 16" descr="A person working on a sink&#10;&#10;AI-generated content may be incorrect.">
            <a:extLst>
              <a:ext uri="{FF2B5EF4-FFF2-40B4-BE49-F238E27FC236}">
                <a16:creationId xmlns:a16="http://schemas.microsoft.com/office/drawing/2014/main" id="{23636E46-7232-D0AA-D82B-68B56889D00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019" y="1576122"/>
            <a:ext cx="2725362" cy="25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5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decel="75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decel="750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02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/>
      <p:bldP spid="41" grpId="0"/>
      <p:bldP spid="42" grpId="0"/>
      <p:bldGraphic spid="47" grpId="0">
        <p:bldAsOne/>
      </p:bldGraphic>
      <p:bldGraphic spid="47" grpId="1">
        <p:bldAsOne/>
      </p:bldGraphic>
      <p:bldGraphic spid="51" grpId="0">
        <p:bldAsOne/>
      </p:bldGraphic>
      <p:bldGraphic spid="51" grpId="1">
        <p:bldAsOne/>
      </p:bldGraphic>
      <p:bldGraphic spid="57" grpId="0">
        <p:bldAsOne/>
      </p:bldGraphic>
      <p:bldGraphic spid="57" grpId="1">
        <p:bldAsOne/>
      </p:bldGraphic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6895D-DC34-B51E-729F-E43A64425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011" y="1918830"/>
            <a:ext cx="6422724" cy="4562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C4C3F-2B15-B891-5D32-57293426B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9004" y="41326"/>
            <a:ext cx="3690437" cy="3755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DE08D3-8035-41DC-0EF7-527ED3F87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9004" y="3936379"/>
            <a:ext cx="3690437" cy="27597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C04FB8-A6A5-A6F6-62E9-00E2E61C1B12}"/>
              </a:ext>
            </a:extLst>
          </p:cNvPr>
          <p:cNvSpPr/>
          <p:nvPr/>
        </p:nvSpPr>
        <p:spPr>
          <a:xfrm rot="14201915">
            <a:off x="302345" y="258540"/>
            <a:ext cx="565221" cy="5437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E1735-8663-241C-D49F-ED57F35FAF1F}"/>
              </a:ext>
            </a:extLst>
          </p:cNvPr>
          <p:cNvSpPr/>
          <p:nvPr/>
        </p:nvSpPr>
        <p:spPr>
          <a:xfrm rot="13678950">
            <a:off x="1106853" y="662674"/>
            <a:ext cx="393088" cy="381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CC21DC-3C46-8CE6-3F83-FC714520EDAA}"/>
              </a:ext>
            </a:extLst>
          </p:cNvPr>
          <p:cNvSpPr txBox="1"/>
          <p:nvPr/>
        </p:nvSpPr>
        <p:spPr>
          <a:xfrm>
            <a:off x="3117273" y="207249"/>
            <a:ext cx="4738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receive a VERY attractive webpage fully customized for you in your chosen work area/s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6BEFE1-6922-949F-67DE-275F3E2DB883}"/>
              </a:ext>
            </a:extLst>
          </p:cNvPr>
          <p:cNvSpPr txBox="1"/>
          <p:nvPr/>
        </p:nvSpPr>
        <p:spPr>
          <a:xfrm>
            <a:off x="1529718" y="1076117"/>
            <a:ext cx="6422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page 1 Google, search ‘handywomen in Cartmel’ </a:t>
            </a:r>
            <a:r>
              <a:rPr lang="en-GB" dirty="0">
                <a:hlinkClick r:id="rId5"/>
              </a:rPr>
              <a:t>www.mrsjobi.</a:t>
            </a:r>
            <a:r>
              <a:rPr lang="en-GB" dirty="0">
                <a:hlinkClick r:id="rId6"/>
              </a:rPr>
              <a:t>u</a:t>
            </a:r>
            <a:r>
              <a:rPr lang="en-GB" dirty="0">
                <a:hlinkClick r:id="rId5"/>
              </a:rPr>
              <a:t>k/abc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9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079D-B226-96C1-2CDA-60201CDAC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8ACAF8-1873-A00C-6187-B1D0AF160B52}"/>
              </a:ext>
            </a:extLst>
          </p:cNvPr>
          <p:cNvSpPr/>
          <p:nvPr/>
        </p:nvSpPr>
        <p:spPr>
          <a:xfrm>
            <a:off x="1573265" y="204551"/>
            <a:ext cx="9045469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ts val="6500"/>
              </a:lnSpc>
            </a:pPr>
            <a:r>
              <a:rPr lang="en-US" sz="36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You will look so professional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498DDA-46B2-2C59-6FFA-F1D9EFA50636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B9BF568-973D-7338-7D2B-9EF1E83C2A70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600FF1-0670-65BF-0E99-D8620B54B677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9517640-F5E7-9141-79CE-31CF750A6E5D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F37C8B-368D-81FD-ACD2-8F331EDB000F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D728E72-8379-BD8B-085B-29D756C99980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C4C1DFB-96F6-AD39-E311-F0534A9643C7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BB7045-312B-2E75-8618-C4F733EEE91D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B65D6A2-6FEE-565D-27FE-48A4BB728758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EE416B2-AC77-86AD-1345-CEDDC5BE0286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123E6-0785-7DED-5E36-7DE898C40F6E}"/>
              </a:ext>
            </a:extLst>
          </p:cNvPr>
          <p:cNvSpPr/>
          <p:nvPr/>
        </p:nvSpPr>
        <p:spPr>
          <a:xfrm rot="16200000">
            <a:off x="1573172" y="58366"/>
            <a:ext cx="4651610" cy="750183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D8284B-817B-ED3E-5220-FB7B8E521140}"/>
              </a:ext>
            </a:extLst>
          </p:cNvPr>
          <p:cNvSpPr txBox="1"/>
          <p:nvPr/>
        </p:nvSpPr>
        <p:spPr>
          <a:xfrm>
            <a:off x="8645760" y="2212468"/>
            <a:ext cx="3263014" cy="247100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GB" sz="1600" dirty="0"/>
              <a:t>Mrs Jobi local franchisees receive a combination of professional e-business cards, e-brochures, e-letter header paper. You can purchase at low cost printed colour flyers, quality embroidered polos or t-shirts and more from our shop at any time</a:t>
            </a:r>
            <a:r>
              <a:rPr lang="en-GB" dirty="0"/>
              <a:t>. </a:t>
            </a:r>
            <a:r>
              <a:rPr lang="en-GB" dirty="0">
                <a:hlinkClick r:id="rId2"/>
              </a:rPr>
              <a:t>www.mrsjobi.uk/shop</a:t>
            </a:r>
            <a:endParaRPr lang="en-GB" dirty="0"/>
          </a:p>
          <a:p>
            <a:pPr algn="ctr"/>
            <a:br>
              <a:rPr lang="en-GB" dirty="0"/>
            </a:br>
            <a:endParaRPr lang="en-GB" dirty="0"/>
          </a:p>
          <a:p>
            <a:br>
              <a:rPr lang="en-GB" dirty="0"/>
            </a:br>
            <a:endParaRPr lang="en-US" sz="1600" dirty="0">
              <a:ln w="0"/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347EE3-72A0-AD57-1380-A6EC3569879A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151D84-2DC0-31F5-A35C-953BF8231D50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13333FB-4457-B9EE-2B55-0D52E6A818A0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A9851-2296-08A4-82D2-51F3D346D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9" y="1641975"/>
            <a:ext cx="8307765" cy="46924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4E34065-DAD9-25EF-B5B9-E411315E422A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8BE4BF-1077-01A2-5107-1964E064FD03}"/>
              </a:ext>
            </a:extLst>
          </p:cNvPr>
          <p:cNvSpPr/>
          <p:nvPr/>
        </p:nvSpPr>
        <p:spPr>
          <a:xfrm rot="18900000">
            <a:off x="9960345" y="550716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289678-6310-6679-DE38-CA02D41B0A24}"/>
              </a:ext>
            </a:extLst>
          </p:cNvPr>
          <p:cNvSpPr/>
          <p:nvPr/>
        </p:nvSpPr>
        <p:spPr>
          <a:xfrm rot="18900000">
            <a:off x="10813233" y="416774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10" grpId="0" animBg="1"/>
      <p:bldP spid="10" grpId="1" animBg="1"/>
      <p:bldP spid="16" grpId="0"/>
      <p:bldP spid="40" grpId="0" animBg="1"/>
      <p:bldP spid="41" grpId="0" animBg="1"/>
      <p:bldP spid="41" grpId="1" animBg="1"/>
      <p:bldP spid="22" grpId="0" animBg="1"/>
      <p:bldP spid="22" grpId="1" animBg="1"/>
      <p:bldP spid="34" grpId="0" animBg="1"/>
      <p:bldP spid="33" grpId="0" animBg="1"/>
      <p:bldP spid="3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932B-503B-A1B9-2162-443BF8FD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Triangle 9">
            <a:extLst>
              <a:ext uri="{FF2B5EF4-FFF2-40B4-BE49-F238E27FC236}">
                <a16:creationId xmlns:a16="http://schemas.microsoft.com/office/drawing/2014/main" id="{0BB48F2C-CF0F-2A63-F5BC-507B6A3CD6E0}"/>
              </a:ext>
            </a:extLst>
          </p:cNvPr>
          <p:cNvSpPr/>
          <p:nvPr/>
        </p:nvSpPr>
        <p:spPr>
          <a:xfrm rot="7907305">
            <a:off x="8765824" y="4924801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3C8CF3-6C40-6920-3920-17EF7FF48E25}"/>
              </a:ext>
            </a:extLst>
          </p:cNvPr>
          <p:cNvCxnSpPr>
            <a:cxnSpLocks/>
          </p:cNvCxnSpPr>
          <p:nvPr/>
        </p:nvCxnSpPr>
        <p:spPr>
          <a:xfrm flipH="1">
            <a:off x="705902" y="175602"/>
            <a:ext cx="1899147" cy="2017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7DFFB2D-E234-FF38-09F6-A1607E5D7386}"/>
              </a:ext>
            </a:extLst>
          </p:cNvPr>
          <p:cNvSpPr/>
          <p:nvPr/>
        </p:nvSpPr>
        <p:spPr>
          <a:xfrm rot="18900000">
            <a:off x="1850412" y="37253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3B106B-E92E-A079-7284-B4B7CB737AFB}"/>
              </a:ext>
            </a:extLst>
          </p:cNvPr>
          <p:cNvCxnSpPr>
            <a:cxnSpLocks/>
          </p:cNvCxnSpPr>
          <p:nvPr/>
        </p:nvCxnSpPr>
        <p:spPr>
          <a:xfrm flipH="1" flipV="1">
            <a:off x="10569215" y="4603117"/>
            <a:ext cx="1617031" cy="15808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A7637-EB83-FD7B-EEBC-A6945EE6DD46}"/>
              </a:ext>
            </a:extLst>
          </p:cNvPr>
          <p:cNvSpPr/>
          <p:nvPr/>
        </p:nvSpPr>
        <p:spPr>
          <a:xfrm rot="18900000">
            <a:off x="9287693" y="4820447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7F3A0B-C5FD-F5FF-3D04-EC0633D6DEB6}"/>
              </a:ext>
            </a:extLst>
          </p:cNvPr>
          <p:cNvSpPr/>
          <p:nvPr/>
        </p:nvSpPr>
        <p:spPr>
          <a:xfrm rot="18900000">
            <a:off x="9130536" y="46047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59E999-8DBC-53FB-A1F1-93831B28C639}"/>
              </a:ext>
            </a:extLst>
          </p:cNvPr>
          <p:cNvSpPr/>
          <p:nvPr/>
        </p:nvSpPr>
        <p:spPr>
          <a:xfrm rot="18900000">
            <a:off x="9469899" y="502288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E3DED4-C34E-D98B-0761-79813B188DD8}"/>
              </a:ext>
            </a:extLst>
          </p:cNvPr>
          <p:cNvSpPr/>
          <p:nvPr/>
        </p:nvSpPr>
        <p:spPr>
          <a:xfrm rot="18900000">
            <a:off x="8561002" y="5190081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88782E-EDBE-2A2B-D074-0392A1CEF544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C632D2-CFD1-D7F3-5475-9D4660E2BD03}"/>
              </a:ext>
            </a:extLst>
          </p:cNvPr>
          <p:cNvCxnSpPr>
            <a:cxnSpLocks/>
          </p:cNvCxnSpPr>
          <p:nvPr/>
        </p:nvCxnSpPr>
        <p:spPr>
          <a:xfrm flipH="1">
            <a:off x="10150109" y="-74910"/>
            <a:ext cx="1768763" cy="18486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4C9714E-7427-D577-33DB-417F3B36A038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7CCBA0-7726-74A7-5986-998BFCF7FBA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92B384-29AB-50CE-E33C-8026F88B920E}"/>
              </a:ext>
            </a:extLst>
          </p:cNvPr>
          <p:cNvSpPr/>
          <p:nvPr/>
        </p:nvSpPr>
        <p:spPr>
          <a:xfrm rot="16200000">
            <a:off x="1076063" y="1679447"/>
            <a:ext cx="3835809" cy="569181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99985F-FD31-4FF9-B9C3-F6DDC41C0688}"/>
              </a:ext>
            </a:extLst>
          </p:cNvPr>
          <p:cNvSpPr/>
          <p:nvPr/>
        </p:nvSpPr>
        <p:spPr>
          <a:xfrm rot="18900000">
            <a:off x="11718649" y="1542825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B90326-5666-9295-F2CB-C2883980BA07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D2D8C6-08DF-2D21-FBEE-19DE1E059768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7F98EC-AC86-AACD-39D8-DAF618E5C6ED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4C2F45-9D5F-C169-3F84-F7D2BA056C48}"/>
              </a:ext>
            </a:extLst>
          </p:cNvPr>
          <p:cNvSpPr/>
          <p:nvPr/>
        </p:nvSpPr>
        <p:spPr>
          <a:xfrm rot="18900000">
            <a:off x="1269585" y="149082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3470D5-5C08-C97F-5BA6-2FD0378DDF98}"/>
              </a:ext>
            </a:extLst>
          </p:cNvPr>
          <p:cNvSpPr/>
          <p:nvPr/>
        </p:nvSpPr>
        <p:spPr>
          <a:xfrm rot="18900000">
            <a:off x="966400" y="264550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20ACD6-1F33-D9A4-B87E-E97DDB479588}"/>
              </a:ext>
            </a:extLst>
          </p:cNvPr>
          <p:cNvSpPr/>
          <p:nvPr/>
        </p:nvSpPr>
        <p:spPr>
          <a:xfrm rot="18900000">
            <a:off x="460239" y="97482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FD25AD-E901-DA96-F5BB-A61B7AF29523}"/>
              </a:ext>
            </a:extLst>
          </p:cNvPr>
          <p:cNvSpPr/>
          <p:nvPr/>
        </p:nvSpPr>
        <p:spPr>
          <a:xfrm rot="18900000">
            <a:off x="603944" y="1165877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1B7FA5-D99E-7143-4711-4A875319CBEF}"/>
              </a:ext>
            </a:extLst>
          </p:cNvPr>
          <p:cNvSpPr/>
          <p:nvPr/>
        </p:nvSpPr>
        <p:spPr>
          <a:xfrm rot="18900000">
            <a:off x="8141530" y="5409172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4AC4FA-46FA-2F09-E7C4-CCE229786DC4}"/>
              </a:ext>
            </a:extLst>
          </p:cNvPr>
          <p:cNvSpPr/>
          <p:nvPr/>
        </p:nvSpPr>
        <p:spPr>
          <a:xfrm rot="18900000">
            <a:off x="8084824" y="5389595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933F1-37DB-4502-7A97-C4D245728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817" y="2791438"/>
            <a:ext cx="5416701" cy="35406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2B76B-8731-E9A8-7692-AA08D9D8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454" y="1651071"/>
            <a:ext cx="4289619" cy="23496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91E526-117E-BAD3-1530-ECD2F6C1283B}"/>
              </a:ext>
            </a:extLst>
          </p:cNvPr>
          <p:cNvSpPr txBox="1"/>
          <p:nvPr/>
        </p:nvSpPr>
        <p:spPr>
          <a:xfrm>
            <a:off x="3638494" y="856701"/>
            <a:ext cx="725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effectLst/>
                <a:latin typeface="Open Sans" panose="020B0606030504020204" pitchFamily="34" charset="0"/>
              </a:rPr>
              <a:t>Great value franchise £1,</a:t>
            </a:r>
            <a:r>
              <a:rPr lang="en-GB" dirty="0">
                <a:latin typeface="Open Sans" panose="020B0606030504020204" pitchFamily="34" charset="0"/>
              </a:rPr>
              <a:t>995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10" grpId="0" animBg="1"/>
      <p:bldP spid="10" grpId="1" animBg="1"/>
      <p:bldP spid="39" grpId="0" animBg="1"/>
      <p:bldP spid="39" grpId="1" animBg="1"/>
      <p:bldP spid="40" grpId="0" animBg="1"/>
      <p:bldP spid="41" grpId="0" animBg="1"/>
      <p:bldP spid="41" grpId="1" animBg="1"/>
      <p:bldP spid="20" grpId="0" animBg="1"/>
      <p:bldP spid="20" grpId="1" animBg="1"/>
      <p:bldP spid="22" grpId="0" animBg="1"/>
      <p:bldP spid="22" grpId="1" animBg="1"/>
      <p:bldP spid="21" grpId="0" animBg="1"/>
      <p:bldP spid="21" grpId="1" animBg="1"/>
      <p:bldP spid="23" grpId="0" animBg="1"/>
      <p:bldP spid="23" grpId="1" animBg="1"/>
      <p:bldP spid="34" grpId="0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846CB-33E6-8E16-20D4-5BC4384EA470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3FBB40-E667-7F37-72DC-A34CB0701834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EE9901-2688-74C5-FB77-9F80C7B03978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FEAEA-167A-8E9F-6E27-D450C7F87E8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D8526-70F3-3D7F-2A54-6258B6737173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1CB01-B8CE-FA27-42E3-29A13CE81F3B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689EB1-1B05-7D23-9EB6-76F29C1AD17D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DE65CD-1637-9AA6-8A94-4970F59F8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133" y="1693906"/>
            <a:ext cx="7164990" cy="40714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9760A2-0FD8-1907-3F09-29EFA76315C9}"/>
              </a:ext>
            </a:extLst>
          </p:cNvPr>
          <p:cNvSpPr txBox="1"/>
          <p:nvPr/>
        </p:nvSpPr>
        <p:spPr>
          <a:xfrm>
            <a:off x="1299063" y="884354"/>
            <a:ext cx="755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Your Own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LOCAL FOCUSED 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Promo video + Hosting </a:t>
            </a:r>
            <a:r>
              <a:rPr lang="en-GB" b="1" dirty="0">
                <a:solidFill>
                  <a:srgbClr val="0A0A0A"/>
                </a:solidFill>
                <a:latin typeface="Outfit"/>
              </a:rPr>
              <a:t>M</a:t>
            </a:r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rs Jobi provides </a:t>
            </a:r>
          </a:p>
          <a:p>
            <a:pPr algn="l"/>
            <a:r>
              <a:rPr lang="en-GB" b="1" i="0" dirty="0">
                <a:solidFill>
                  <a:srgbClr val="0A0A0A"/>
                </a:solidFill>
                <a:effectLst/>
                <a:latin typeface="Outfit"/>
              </a:rPr>
              <a:t>(CLICK image below to see example of local franchises video)</a:t>
            </a:r>
          </a:p>
        </p:txBody>
      </p:sp>
      <p:pic>
        <p:nvPicPr>
          <p:cNvPr id="9" name="Handywomen in Cartmel">
            <a:hlinkClick r:id="" action="ppaction://media"/>
            <a:extLst>
              <a:ext uri="{FF2B5EF4-FFF2-40B4-BE49-F238E27FC236}">
                <a16:creationId xmlns:a16="http://schemas.microsoft.com/office/drawing/2014/main" id="{4EA7D5DE-79B3-587E-6C26-062AC5C6A0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1133" y="1647893"/>
            <a:ext cx="8054898" cy="453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52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4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5E961-145E-EE38-A58D-72623CAB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806A5B-FCC8-344B-6AD7-4871902467D8}"/>
              </a:ext>
            </a:extLst>
          </p:cNvPr>
          <p:cNvSpPr/>
          <p:nvPr/>
        </p:nvSpPr>
        <p:spPr>
          <a:xfrm rot="16200000">
            <a:off x="3322092" y="2254396"/>
            <a:ext cx="2933708" cy="204007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8F31D8-21B3-49F5-4E31-1F84362AA530}"/>
              </a:ext>
            </a:extLst>
          </p:cNvPr>
          <p:cNvSpPr/>
          <p:nvPr/>
        </p:nvSpPr>
        <p:spPr>
          <a:xfrm>
            <a:off x="903573" y="352081"/>
            <a:ext cx="10608099" cy="8585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GB" sz="1600" b="1" dirty="0">
                <a:latin typeface="Century" panose="02040604050505020304" pitchFamily="18" charset="0"/>
              </a:rPr>
              <a:t>Join Our Growing National 'Property CARE' Company With a Difference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97B617-03CE-FB13-83FA-1F04D8027F38}"/>
              </a:ext>
            </a:extLst>
          </p:cNvPr>
          <p:cNvSpPr txBox="1"/>
          <p:nvPr/>
        </p:nvSpPr>
        <p:spPr>
          <a:xfrm>
            <a:off x="1135849" y="794432"/>
            <a:ext cx="9794450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1400" dirty="0"/>
              <a:t>YOU CAN SET HOURLY, DAY RATES, FIXED PRICES OR SMART BOOK</a:t>
            </a:r>
            <a:br>
              <a:rPr lang="en-GB" sz="1400" dirty="0"/>
            </a:br>
            <a:endParaRPr lang="en-GB" sz="1400" dirty="0"/>
          </a:p>
          <a:p>
            <a:pPr algn="ctr"/>
            <a:r>
              <a:rPr lang="en-GB" sz="14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066F03-CCD5-4A64-BAB2-3BB80FDDF30A}"/>
              </a:ext>
            </a:extLst>
          </p:cNvPr>
          <p:cNvSpPr txBox="1"/>
          <p:nvPr/>
        </p:nvSpPr>
        <p:spPr>
          <a:xfrm>
            <a:off x="1363280" y="5215317"/>
            <a:ext cx="233059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Mrs Jobi a Winning Company 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F1AAC1-37DD-7CAF-8824-23B2D6AC69D2}"/>
              </a:ext>
            </a:extLst>
          </p:cNvPr>
          <p:cNvSpPr txBox="1"/>
          <p:nvPr/>
        </p:nvSpPr>
        <p:spPr>
          <a:xfrm>
            <a:off x="3377529" y="4835020"/>
            <a:ext cx="2818566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Make GREAT money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3647F5-4E28-6F05-46F0-0964D7E217B7}"/>
              </a:ext>
            </a:extLst>
          </p:cNvPr>
          <p:cNvSpPr txBox="1"/>
          <p:nvPr/>
        </p:nvSpPr>
        <p:spPr>
          <a:xfrm>
            <a:off x="5879748" y="5309284"/>
            <a:ext cx="2521808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Businesses LOVE </a:t>
            </a:r>
          </a:p>
          <a:p>
            <a:pPr algn="ctr"/>
            <a:r>
              <a:rPr lang="en-GB" dirty="0"/>
              <a:t>Mrs Jobi</a:t>
            </a:r>
            <a:endParaRPr lang="en-US" sz="16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DE95F0-65BD-17FE-FC0E-AAE2EAE3C573}"/>
              </a:ext>
            </a:extLst>
          </p:cNvPr>
          <p:cNvSpPr txBox="1"/>
          <p:nvPr/>
        </p:nvSpPr>
        <p:spPr>
          <a:xfrm>
            <a:off x="8566275" y="4753433"/>
            <a:ext cx="1837643" cy="16474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dirty="0"/>
              <a:t>You choose the jobs to take on</a:t>
            </a:r>
            <a:endParaRPr lang="en-US" sz="1600" i="1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084D68B9-F4D7-D4AB-AAE6-FE6B77758AE7}"/>
              </a:ext>
            </a:extLst>
          </p:cNvPr>
          <p:cNvSpPr/>
          <p:nvPr/>
        </p:nvSpPr>
        <p:spPr>
          <a:xfrm rot="2529063">
            <a:off x="10730876" y="475898"/>
            <a:ext cx="2868841" cy="3050011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27128"/>
              <a:gd name="connsiteY0" fmla="*/ 2901713 h 2901713"/>
              <a:gd name="connsiteX1" fmla="*/ 109412 w 2727128"/>
              <a:gd name="connsiteY1" fmla="*/ 0 h 2901713"/>
              <a:gd name="connsiteX2" fmla="*/ 2727128 w 2727128"/>
              <a:gd name="connsiteY2" fmla="*/ 2901713 h 2901713"/>
              <a:gd name="connsiteX3" fmla="*/ 0 w 2727128"/>
              <a:gd name="connsiteY3" fmla="*/ 2901713 h 2901713"/>
              <a:gd name="connsiteX0" fmla="*/ 0 w 2868841"/>
              <a:gd name="connsiteY0" fmla="*/ 2901713 h 3050011"/>
              <a:gd name="connsiteX1" fmla="*/ 109412 w 2868841"/>
              <a:gd name="connsiteY1" fmla="*/ 0 h 3050011"/>
              <a:gd name="connsiteX2" fmla="*/ 2868841 w 2868841"/>
              <a:gd name="connsiteY2" fmla="*/ 3050011 h 3050011"/>
              <a:gd name="connsiteX3" fmla="*/ 0 w 2868841"/>
              <a:gd name="connsiteY3" fmla="*/ 2901713 h 305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8841" h="3050011">
                <a:moveTo>
                  <a:pt x="0" y="2901713"/>
                </a:moveTo>
                <a:lnTo>
                  <a:pt x="109412" y="0"/>
                </a:lnTo>
                <a:lnTo>
                  <a:pt x="2868841" y="3050011"/>
                </a:lnTo>
                <a:lnTo>
                  <a:pt x="0" y="29017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EBAA4E-79A4-76BB-6DF8-6B32145927B0}"/>
              </a:ext>
            </a:extLst>
          </p:cNvPr>
          <p:cNvSpPr/>
          <p:nvPr/>
        </p:nvSpPr>
        <p:spPr>
          <a:xfrm rot="18900000">
            <a:off x="10368541" y="1723906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150752-E8E7-4BCB-8ECB-289B5E553B8E}"/>
              </a:ext>
            </a:extLst>
          </p:cNvPr>
          <p:cNvSpPr/>
          <p:nvPr/>
        </p:nvSpPr>
        <p:spPr>
          <a:xfrm rot="18900000">
            <a:off x="10855133" y="2976896"/>
            <a:ext cx="567376" cy="5673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DD1474-B3B4-DAAB-C98A-88FB8970BDB8}"/>
              </a:ext>
            </a:extLst>
          </p:cNvPr>
          <p:cNvSpPr/>
          <p:nvPr/>
        </p:nvSpPr>
        <p:spPr>
          <a:xfrm rot="18900000">
            <a:off x="10269869" y="15117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096AE4-0904-478A-8C1B-1A2FD3E640C3}"/>
              </a:ext>
            </a:extLst>
          </p:cNvPr>
          <p:cNvSpPr/>
          <p:nvPr/>
        </p:nvSpPr>
        <p:spPr>
          <a:xfrm rot="18900000">
            <a:off x="11060605" y="4176837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10A1B8-59C7-FD13-00EF-65DFF5A392C6}"/>
              </a:ext>
            </a:extLst>
          </p:cNvPr>
          <p:cNvSpPr/>
          <p:nvPr/>
        </p:nvSpPr>
        <p:spPr>
          <a:xfrm rot="18900000">
            <a:off x="10114954" y="960788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3A3BD4-479F-C0BB-1D1C-D5E088275748}"/>
              </a:ext>
            </a:extLst>
          </p:cNvPr>
          <p:cNvSpPr/>
          <p:nvPr/>
        </p:nvSpPr>
        <p:spPr>
          <a:xfrm rot="18900000">
            <a:off x="10649076" y="1754998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B0E553-5E80-ADB3-8227-CC94FA87E355}"/>
              </a:ext>
            </a:extLst>
          </p:cNvPr>
          <p:cNvCxnSpPr>
            <a:cxnSpLocks/>
          </p:cNvCxnSpPr>
          <p:nvPr/>
        </p:nvCxnSpPr>
        <p:spPr>
          <a:xfrm flipH="1">
            <a:off x="10160382" y="-59595"/>
            <a:ext cx="1853138" cy="1839145"/>
          </a:xfrm>
          <a:prstGeom prst="line">
            <a:avLst/>
          </a:prstGeom>
          <a:ln>
            <a:headEnd type="none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626570B9-815B-9E6C-6ED4-AF282180E661}"/>
              </a:ext>
            </a:extLst>
          </p:cNvPr>
          <p:cNvSpPr/>
          <p:nvPr/>
        </p:nvSpPr>
        <p:spPr>
          <a:xfrm rot="18900000">
            <a:off x="634145" y="486608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9EC620-3206-3D34-4444-A6886C13E8FA}"/>
              </a:ext>
            </a:extLst>
          </p:cNvPr>
          <p:cNvSpPr/>
          <p:nvPr/>
        </p:nvSpPr>
        <p:spPr>
          <a:xfrm rot="18900000">
            <a:off x="901267" y="574957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D6A3A0-BA55-719A-EF56-7ADBFEFA9B79}"/>
              </a:ext>
            </a:extLst>
          </p:cNvPr>
          <p:cNvSpPr/>
          <p:nvPr/>
        </p:nvSpPr>
        <p:spPr>
          <a:xfrm rot="18900000">
            <a:off x="187453" y="5663323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30CD67-3377-3C63-3738-4652C73CAB23}"/>
              </a:ext>
            </a:extLst>
          </p:cNvPr>
          <p:cNvSpPr/>
          <p:nvPr/>
        </p:nvSpPr>
        <p:spPr>
          <a:xfrm rot="18900000">
            <a:off x="1066073" y="591437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F90C09C-88BE-8CCE-61D7-521CF06D0B2E}"/>
              </a:ext>
            </a:extLst>
          </p:cNvPr>
          <p:cNvSpPr/>
          <p:nvPr/>
        </p:nvSpPr>
        <p:spPr>
          <a:xfrm rot="18900000">
            <a:off x="154534" y="504633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480378-A462-5F86-BD50-9D8EE0321868}"/>
              </a:ext>
            </a:extLst>
          </p:cNvPr>
          <p:cNvSpPr/>
          <p:nvPr/>
        </p:nvSpPr>
        <p:spPr>
          <a:xfrm rot="18900000">
            <a:off x="10782385" y="2920030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40111BB-F3EC-72C8-67B9-512A878FBFB9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317A27-F1DA-0068-2C75-958D24522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391" y="2083220"/>
            <a:ext cx="2075812" cy="31103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B909FD-CDCB-91C6-E756-815D49435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769" y="1785618"/>
            <a:ext cx="2056353" cy="29988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5B50DF-30A3-AAB8-1C05-1DE2AAB58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15" y="2123323"/>
            <a:ext cx="2122852" cy="311038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5B80FF6-9071-827B-BD64-AB664A618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4522" y="2002841"/>
            <a:ext cx="1793449" cy="268741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DFBAD6C-C8E3-54E1-9F5B-30D25353197C}"/>
              </a:ext>
            </a:extLst>
          </p:cNvPr>
          <p:cNvSpPr/>
          <p:nvPr/>
        </p:nvSpPr>
        <p:spPr>
          <a:xfrm rot="18900000">
            <a:off x="11084071" y="3245132"/>
            <a:ext cx="419432" cy="3916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1" decel="4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4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59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  <p:bldP spid="18" grpId="0"/>
      <p:bldP spid="22" grpId="0"/>
      <p:bldP spid="23" grpId="0"/>
      <p:bldP spid="24" grpId="0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51" grpId="0" animBg="1"/>
      <p:bldP spid="51" grpId="1" animBg="1"/>
      <p:bldP spid="37" grpId="0" animBg="1"/>
      <p:bldP spid="3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4AC83-BD23-15EA-34BF-61C5DAB6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6BF8B3E-B8FF-F294-4336-46B8C00A4979}"/>
              </a:ext>
            </a:extLst>
          </p:cNvPr>
          <p:cNvSpPr/>
          <p:nvPr/>
        </p:nvSpPr>
        <p:spPr>
          <a:xfrm rot="18900000">
            <a:off x="6086520" y="62857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5" name="Right Triangle 9">
            <a:extLst>
              <a:ext uri="{FF2B5EF4-FFF2-40B4-BE49-F238E27FC236}">
                <a16:creationId xmlns:a16="http://schemas.microsoft.com/office/drawing/2014/main" id="{EEB91344-8002-E571-E990-BF068E4ABA57}"/>
              </a:ext>
            </a:extLst>
          </p:cNvPr>
          <p:cNvSpPr/>
          <p:nvPr/>
        </p:nvSpPr>
        <p:spPr>
          <a:xfrm rot="7907305">
            <a:off x="6776213" y="4959285"/>
            <a:ext cx="2864464" cy="3066179"/>
          </a:xfrm>
          <a:custGeom>
            <a:avLst/>
            <a:gdLst>
              <a:gd name="connsiteX0" fmla="*/ 0 w 4945225"/>
              <a:gd name="connsiteY0" fmla="*/ 5421086 h 5421086"/>
              <a:gd name="connsiteX1" fmla="*/ 0 w 4945225"/>
              <a:gd name="connsiteY1" fmla="*/ 0 h 5421086"/>
              <a:gd name="connsiteX2" fmla="*/ 4945225 w 4945225"/>
              <a:gd name="connsiteY2" fmla="*/ 5421086 h 5421086"/>
              <a:gd name="connsiteX3" fmla="*/ 0 w 4945225"/>
              <a:gd name="connsiteY3" fmla="*/ 5421086 h 5421086"/>
              <a:gd name="connsiteX0" fmla="*/ 0 w 5052292"/>
              <a:gd name="connsiteY0" fmla="*/ 5402893 h 5421086"/>
              <a:gd name="connsiteX1" fmla="*/ 107067 w 5052292"/>
              <a:gd name="connsiteY1" fmla="*/ 0 h 5421086"/>
              <a:gd name="connsiteX2" fmla="*/ 5052292 w 5052292"/>
              <a:gd name="connsiteY2" fmla="*/ 5421086 h 5421086"/>
              <a:gd name="connsiteX3" fmla="*/ 0 w 5052292"/>
              <a:gd name="connsiteY3" fmla="*/ 5402893 h 5421086"/>
              <a:gd name="connsiteX0" fmla="*/ 0 w 5078615"/>
              <a:gd name="connsiteY0" fmla="*/ 5388252 h 5421086"/>
              <a:gd name="connsiteX1" fmla="*/ 133390 w 5078615"/>
              <a:gd name="connsiteY1" fmla="*/ 0 h 5421086"/>
              <a:gd name="connsiteX2" fmla="*/ 5078615 w 5078615"/>
              <a:gd name="connsiteY2" fmla="*/ 5421086 h 5421086"/>
              <a:gd name="connsiteX3" fmla="*/ 0 w 5078615"/>
              <a:gd name="connsiteY3" fmla="*/ 5388252 h 5421086"/>
              <a:gd name="connsiteX0" fmla="*/ 0 w 5078615"/>
              <a:gd name="connsiteY0" fmla="*/ 5292133 h 5324967"/>
              <a:gd name="connsiteX1" fmla="*/ 199853 w 5078615"/>
              <a:gd name="connsiteY1" fmla="*/ 0 h 5324967"/>
              <a:gd name="connsiteX2" fmla="*/ 5078615 w 5078615"/>
              <a:gd name="connsiteY2" fmla="*/ 5324967 h 5324967"/>
              <a:gd name="connsiteX3" fmla="*/ 0 w 5078615"/>
              <a:gd name="connsiteY3" fmla="*/ 5292133 h 5324967"/>
              <a:gd name="connsiteX0" fmla="*/ 0 w 5130827"/>
              <a:gd name="connsiteY0" fmla="*/ 5292133 h 5492140"/>
              <a:gd name="connsiteX1" fmla="*/ 199853 w 5130827"/>
              <a:gd name="connsiteY1" fmla="*/ 0 h 5492140"/>
              <a:gd name="connsiteX2" fmla="*/ 5130826 w 5130827"/>
              <a:gd name="connsiteY2" fmla="*/ 5492140 h 5492140"/>
              <a:gd name="connsiteX3" fmla="*/ 0 w 5130827"/>
              <a:gd name="connsiteY3" fmla="*/ 5292133 h 549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30827" h="5492140">
                <a:moveTo>
                  <a:pt x="0" y="5292133"/>
                </a:moveTo>
                <a:lnTo>
                  <a:pt x="199853" y="0"/>
                </a:lnTo>
                <a:lnTo>
                  <a:pt x="5130826" y="5492140"/>
                </a:lnTo>
                <a:lnTo>
                  <a:pt x="0" y="5292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C70AAF-73C0-72EE-AD11-7709A475F84D}"/>
              </a:ext>
            </a:extLst>
          </p:cNvPr>
          <p:cNvSpPr/>
          <p:nvPr/>
        </p:nvSpPr>
        <p:spPr>
          <a:xfrm rot="18900000">
            <a:off x="653148" y="4696819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B5C14F-58E2-C7BC-99F2-5AB378B70F4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16521D-A317-FF8F-E0A3-635B435E6BB9}"/>
              </a:ext>
            </a:extLst>
          </p:cNvPr>
          <p:cNvSpPr/>
          <p:nvPr/>
        </p:nvSpPr>
        <p:spPr>
          <a:xfrm rot="18900000">
            <a:off x="126011" y="5659755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311C28-02A4-0508-0425-4F76BACE3733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D47CFB-642F-9A36-291B-223FA8F2967E}"/>
              </a:ext>
            </a:extLst>
          </p:cNvPr>
          <p:cNvSpPr/>
          <p:nvPr/>
        </p:nvSpPr>
        <p:spPr>
          <a:xfrm rot="18900000">
            <a:off x="1593749" y="5002668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D7500E-32B7-1149-6001-3ACAE759E45C}"/>
              </a:ext>
            </a:extLst>
          </p:cNvPr>
          <p:cNvSpPr/>
          <p:nvPr/>
        </p:nvSpPr>
        <p:spPr>
          <a:xfrm rot="18900000">
            <a:off x="6429830" y="5457431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88C0D-4A92-0949-A90F-CBBFD236D6BD}"/>
              </a:ext>
            </a:extLst>
          </p:cNvPr>
          <p:cNvSpPr/>
          <p:nvPr/>
        </p:nvSpPr>
        <p:spPr>
          <a:xfrm rot="18900000">
            <a:off x="7194364" y="5252569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844FBC-78F0-7FA3-5B71-9795769B8499}"/>
              </a:ext>
            </a:extLst>
          </p:cNvPr>
          <p:cNvSpPr/>
          <p:nvPr/>
        </p:nvSpPr>
        <p:spPr>
          <a:xfrm rot="18900000">
            <a:off x="5763605" y="5769142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AC70D3-DE18-7F7C-470A-13074A28CB0C}"/>
              </a:ext>
            </a:extLst>
          </p:cNvPr>
          <p:cNvSpPr/>
          <p:nvPr/>
        </p:nvSpPr>
        <p:spPr>
          <a:xfrm rot="18900000">
            <a:off x="5608776" y="5614313"/>
            <a:ext cx="585021" cy="5850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ADCBAF-1506-D71A-C382-B683E0BED9AC}"/>
              </a:ext>
            </a:extLst>
          </p:cNvPr>
          <p:cNvSpPr/>
          <p:nvPr/>
        </p:nvSpPr>
        <p:spPr>
          <a:xfrm rot="18900000">
            <a:off x="7989462" y="5088125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E8E9AB-82FB-1C87-7F96-DE11501ED3EA}"/>
              </a:ext>
            </a:extLst>
          </p:cNvPr>
          <p:cNvSpPr/>
          <p:nvPr/>
        </p:nvSpPr>
        <p:spPr>
          <a:xfrm rot="18900000">
            <a:off x="10810808" y="158979"/>
            <a:ext cx="387318" cy="38731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E67F4E-FB86-44D9-3A8B-42DB7027A58B}"/>
              </a:ext>
            </a:extLst>
          </p:cNvPr>
          <p:cNvSpPr/>
          <p:nvPr/>
        </p:nvSpPr>
        <p:spPr>
          <a:xfrm rot="18900000">
            <a:off x="11576561" y="398933"/>
            <a:ext cx="387195" cy="3871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55C7D4-64D6-F459-9A7B-07BE5576E20C}"/>
              </a:ext>
            </a:extLst>
          </p:cNvPr>
          <p:cNvSpPr/>
          <p:nvPr/>
        </p:nvSpPr>
        <p:spPr>
          <a:xfrm rot="18900000">
            <a:off x="11015903" y="1090155"/>
            <a:ext cx="513922" cy="51392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81A254-6DD8-ACDD-F263-D3CE13B160E9}"/>
              </a:ext>
            </a:extLst>
          </p:cNvPr>
          <p:cNvSpPr/>
          <p:nvPr/>
        </p:nvSpPr>
        <p:spPr>
          <a:xfrm rot="18900000">
            <a:off x="12055160" y="843252"/>
            <a:ext cx="336388" cy="33638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8AC7D1-E00C-92BA-1381-7F65C1E6C040}"/>
              </a:ext>
            </a:extLst>
          </p:cNvPr>
          <p:cNvSpPr/>
          <p:nvPr/>
        </p:nvSpPr>
        <p:spPr>
          <a:xfrm rot="18900000">
            <a:off x="11523857" y="677454"/>
            <a:ext cx="437192" cy="4371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5A2A96-1719-D59C-DD51-498DF1BCC807}"/>
              </a:ext>
            </a:extLst>
          </p:cNvPr>
          <p:cNvSpPr/>
          <p:nvPr/>
        </p:nvSpPr>
        <p:spPr>
          <a:xfrm rot="18900000">
            <a:off x="10637712" y="683025"/>
            <a:ext cx="236980" cy="2369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0338B57-3E02-7D8E-F9E8-2490430CF4B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38ACE5-6D0B-DB31-F10A-572E48B72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387" y="132993"/>
            <a:ext cx="3052810" cy="1672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C3914D-2601-6D41-9308-7468AD71C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938" y="-141503"/>
            <a:ext cx="6959276" cy="695927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8CDF6A3-63A6-82FB-C57B-3307930571C5}"/>
              </a:ext>
            </a:extLst>
          </p:cNvPr>
          <p:cNvSpPr txBox="1"/>
          <p:nvPr/>
        </p:nvSpPr>
        <p:spPr>
          <a:xfrm>
            <a:off x="5466397" y="2175062"/>
            <a:ext cx="489992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b="1" i="0" dirty="0">
                <a:effectLst/>
                <a:latin typeface="Alice"/>
              </a:rPr>
            </a:br>
            <a:r>
              <a:rPr lang="en-GB" b="1" i="0" dirty="0">
                <a:effectLst/>
                <a:latin typeface="Alice"/>
              </a:rPr>
              <a:t>We invite you to join </a:t>
            </a:r>
            <a:r>
              <a:rPr lang="en-GB" sz="2000" b="1" i="0" dirty="0">
                <a:effectLst/>
                <a:latin typeface="Century" panose="02040604050505020304" pitchFamily="18" charset="0"/>
              </a:rPr>
              <a:t>the ‘Mrs Jobi' network </a:t>
            </a:r>
            <a:endParaRPr lang="en-GB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6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75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5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4" grpId="0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1" grpId="0" animBg="1"/>
      <p:bldP spid="4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FF0C9A5-0D10-4507-9198-C083197EAC98}"/>
              </a:ext>
            </a:extLst>
          </p:cNvPr>
          <p:cNvSpPr/>
          <p:nvPr/>
        </p:nvSpPr>
        <p:spPr>
          <a:xfrm>
            <a:off x="4657529" y="643543"/>
            <a:ext cx="5026895" cy="87998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Meet </a:t>
            </a:r>
            <a:r>
              <a:rPr lang="en-US" sz="4800" dirty="0" err="1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Mrs</a:t>
            </a: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 Jobi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678357-2ADD-4116-B168-97FC6C286324}"/>
              </a:ext>
            </a:extLst>
          </p:cNvPr>
          <p:cNvSpPr/>
          <p:nvPr/>
        </p:nvSpPr>
        <p:spPr>
          <a:xfrm>
            <a:off x="6022825" y="5422423"/>
            <a:ext cx="5650636" cy="58477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2000" i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Century" panose="02040604050505020304" pitchFamily="18" charset="0"/>
                <a:ea typeface="Roboto Light" panose="02000000000000000000" pitchFamily="2" charset="0"/>
                <a:cs typeface="Arial" panose="020B0604020202020204" pitchFamily="34" charset="0"/>
              </a:rPr>
              <a:t>A REFRESHING change to what’s out there</a:t>
            </a:r>
            <a:r>
              <a:rPr lang="en-US" sz="1600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!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C670A7-FAA9-4426-9437-F1D5C7262550}"/>
              </a:ext>
            </a:extLst>
          </p:cNvPr>
          <p:cNvSpPr txBox="1"/>
          <p:nvPr/>
        </p:nvSpPr>
        <p:spPr>
          <a:xfrm>
            <a:off x="6141461" y="2955617"/>
            <a:ext cx="4279981" cy="245283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br>
              <a:rPr lang="en-GB" dirty="0"/>
            </a:br>
            <a:endParaRPr lang="en-GB" dirty="0"/>
          </a:p>
          <a:p>
            <a:r>
              <a:rPr lang="en-GB" dirty="0"/>
              <a:t>Mrs Jobi even LOVES the more unusual tasks and thrives on lists.</a:t>
            </a:r>
            <a:endParaRPr lang="en-US" dirty="0">
              <a:ln w="0"/>
              <a:solidFill>
                <a:schemeClr val="tx2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246D47-56BD-4BB9-A340-E532E193CA58}"/>
              </a:ext>
            </a:extLst>
          </p:cNvPr>
          <p:cNvSpPr/>
          <p:nvPr/>
        </p:nvSpPr>
        <p:spPr>
          <a:xfrm>
            <a:off x="0" y="-12187"/>
            <a:ext cx="4563042" cy="6870187"/>
          </a:xfrm>
          <a:prstGeom prst="rect">
            <a:avLst/>
          </a:prstGeom>
          <a:gradFill>
            <a:gsLst>
              <a:gs pos="53000">
                <a:schemeClr val="bg1">
                  <a:lumMod val="9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1781668-8C76-480B-A66D-A1482A60A0EE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20F7BCCB-C592-4924-AD81-4BDBBB0CD809}"/>
              </a:ext>
            </a:extLst>
          </p:cNvPr>
          <p:cNvSpPr/>
          <p:nvPr/>
        </p:nvSpPr>
        <p:spPr>
          <a:xfrm rot="2529063">
            <a:off x="10781045" y="546752"/>
            <a:ext cx="2831384" cy="3118849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762102"/>
              <a:gd name="connsiteY0" fmla="*/ 2989550 h 3028187"/>
              <a:gd name="connsiteX1" fmla="*/ 0 w 2762102"/>
              <a:gd name="connsiteY1" fmla="*/ 0 h 3028187"/>
              <a:gd name="connsiteX2" fmla="*/ 2762102 w 2762102"/>
              <a:gd name="connsiteY2" fmla="*/ 3028187 h 3028187"/>
              <a:gd name="connsiteX3" fmla="*/ 0 w 2762102"/>
              <a:gd name="connsiteY3" fmla="*/ 2989550 h 3028187"/>
              <a:gd name="connsiteX0" fmla="*/ 0 w 2790718"/>
              <a:gd name="connsiteY0" fmla="*/ 2989550 h 3059800"/>
              <a:gd name="connsiteX1" fmla="*/ 0 w 2790718"/>
              <a:gd name="connsiteY1" fmla="*/ 0 h 3059800"/>
              <a:gd name="connsiteX2" fmla="*/ 2790718 w 2790718"/>
              <a:gd name="connsiteY2" fmla="*/ 3059800 h 3059800"/>
              <a:gd name="connsiteX3" fmla="*/ 0 w 2790718"/>
              <a:gd name="connsiteY3" fmla="*/ 2989550 h 3059800"/>
              <a:gd name="connsiteX0" fmla="*/ 0 w 2805949"/>
              <a:gd name="connsiteY0" fmla="*/ 2989550 h 3090747"/>
              <a:gd name="connsiteX1" fmla="*/ 0 w 2805949"/>
              <a:gd name="connsiteY1" fmla="*/ 0 h 3090747"/>
              <a:gd name="connsiteX2" fmla="*/ 2805949 w 2805949"/>
              <a:gd name="connsiteY2" fmla="*/ 3090747 h 3090747"/>
              <a:gd name="connsiteX3" fmla="*/ 0 w 2805949"/>
              <a:gd name="connsiteY3" fmla="*/ 2989550 h 3090747"/>
              <a:gd name="connsiteX0" fmla="*/ 0 w 2774669"/>
              <a:gd name="connsiteY0" fmla="*/ 2989550 h 3112671"/>
              <a:gd name="connsiteX1" fmla="*/ 0 w 2774669"/>
              <a:gd name="connsiteY1" fmla="*/ 0 h 3112671"/>
              <a:gd name="connsiteX2" fmla="*/ 2774669 w 2774669"/>
              <a:gd name="connsiteY2" fmla="*/ 3112671 h 3112671"/>
              <a:gd name="connsiteX3" fmla="*/ 0 w 2774669"/>
              <a:gd name="connsiteY3" fmla="*/ 2989550 h 3112671"/>
              <a:gd name="connsiteX0" fmla="*/ 0 w 2831384"/>
              <a:gd name="connsiteY0" fmla="*/ 2989550 h 3118849"/>
              <a:gd name="connsiteX1" fmla="*/ 0 w 2831384"/>
              <a:gd name="connsiteY1" fmla="*/ 0 h 3118849"/>
              <a:gd name="connsiteX2" fmla="*/ 2831384 w 2831384"/>
              <a:gd name="connsiteY2" fmla="*/ 3118849 h 3118849"/>
              <a:gd name="connsiteX3" fmla="*/ 0 w 2831384"/>
              <a:gd name="connsiteY3" fmla="*/ 2989550 h 311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384" h="3118849">
                <a:moveTo>
                  <a:pt x="0" y="2989550"/>
                </a:moveTo>
                <a:lnTo>
                  <a:pt x="0" y="0"/>
                </a:lnTo>
                <a:lnTo>
                  <a:pt x="2831384" y="3118849"/>
                </a:lnTo>
                <a:lnTo>
                  <a:pt x="0" y="29895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5904CB-4C1F-4CDF-AE92-01559AEBDF76}"/>
              </a:ext>
            </a:extLst>
          </p:cNvPr>
          <p:cNvSpPr/>
          <p:nvPr/>
        </p:nvSpPr>
        <p:spPr>
          <a:xfrm rot="18900000">
            <a:off x="10910050" y="1852082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5E246F-830B-47A5-BDF9-5F8895119355}"/>
              </a:ext>
            </a:extLst>
          </p:cNvPr>
          <p:cNvSpPr/>
          <p:nvPr/>
        </p:nvSpPr>
        <p:spPr>
          <a:xfrm rot="18900000">
            <a:off x="11135198" y="2061348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68447F-3BF3-4CA9-96D0-E581F4E27872}"/>
              </a:ext>
            </a:extLst>
          </p:cNvPr>
          <p:cNvSpPr/>
          <p:nvPr/>
        </p:nvSpPr>
        <p:spPr>
          <a:xfrm rot="18900000">
            <a:off x="10282620" y="246958"/>
            <a:ext cx="592063" cy="592063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AC222D-3A35-43C0-B9E0-1004455A1A91}"/>
              </a:ext>
            </a:extLst>
          </p:cNvPr>
          <p:cNvSpPr/>
          <p:nvPr/>
        </p:nvSpPr>
        <p:spPr>
          <a:xfrm rot="18900000">
            <a:off x="10555915" y="3085923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35E700-B5C3-4AEA-AD99-561C71DD344C}"/>
              </a:ext>
            </a:extLst>
          </p:cNvPr>
          <p:cNvSpPr/>
          <p:nvPr/>
        </p:nvSpPr>
        <p:spPr>
          <a:xfrm rot="18900000">
            <a:off x="9773484" y="639617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F3D6F4-A756-4255-B67C-DE577FD625BA}"/>
              </a:ext>
            </a:extLst>
          </p:cNvPr>
          <p:cNvSpPr/>
          <p:nvPr/>
        </p:nvSpPr>
        <p:spPr>
          <a:xfrm rot="18900000">
            <a:off x="9877009" y="123028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DDA794-A368-4D00-8085-DCBE82E831BF}"/>
              </a:ext>
            </a:extLst>
          </p:cNvPr>
          <p:cNvSpPr/>
          <p:nvPr/>
        </p:nvSpPr>
        <p:spPr>
          <a:xfrm rot="18900000">
            <a:off x="10478473" y="2498847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F8C243-3A9D-4232-8583-C38CC51F7A8B}"/>
              </a:ext>
            </a:extLst>
          </p:cNvPr>
          <p:cNvSpPr/>
          <p:nvPr/>
        </p:nvSpPr>
        <p:spPr>
          <a:xfrm rot="18900000">
            <a:off x="11358748" y="2771852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20A1AB-72B1-431D-BD2C-06191DA8A149}"/>
              </a:ext>
            </a:extLst>
          </p:cNvPr>
          <p:cNvCxnSpPr>
            <a:cxnSpLocks/>
          </p:cNvCxnSpPr>
          <p:nvPr/>
        </p:nvCxnSpPr>
        <p:spPr>
          <a:xfrm flipH="1">
            <a:off x="-230395" y="4842768"/>
            <a:ext cx="1899147" cy="2017236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4F2BFF9-AB66-4E5A-9CD8-309AF683561C}"/>
              </a:ext>
            </a:extLst>
          </p:cNvPr>
          <p:cNvSpPr/>
          <p:nvPr/>
        </p:nvSpPr>
        <p:spPr>
          <a:xfrm rot="18900000">
            <a:off x="961356" y="5646352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0FB866-CE1F-4C1D-9221-37429B37AA80}"/>
              </a:ext>
            </a:extLst>
          </p:cNvPr>
          <p:cNvSpPr/>
          <p:nvPr/>
        </p:nvSpPr>
        <p:spPr>
          <a:xfrm rot="18900000">
            <a:off x="193429" y="5646072"/>
            <a:ext cx="361127" cy="36112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330D96-6099-4235-BD1E-CB33383335AF}"/>
              </a:ext>
            </a:extLst>
          </p:cNvPr>
          <p:cNvSpPr/>
          <p:nvPr/>
        </p:nvSpPr>
        <p:spPr>
          <a:xfrm rot="18900000">
            <a:off x="1126162" y="5810368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840E40-843F-411F-A45E-CDFE98A57C2F}"/>
              </a:ext>
            </a:extLst>
          </p:cNvPr>
          <p:cNvSpPr/>
          <p:nvPr/>
        </p:nvSpPr>
        <p:spPr>
          <a:xfrm rot="18900000">
            <a:off x="452648" y="5018756"/>
            <a:ext cx="379784" cy="3797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B2D299-6573-4646-82B2-244FA8E1312E}"/>
              </a:ext>
            </a:extLst>
          </p:cNvPr>
          <p:cNvSpPr/>
          <p:nvPr/>
        </p:nvSpPr>
        <p:spPr>
          <a:xfrm rot="18900000">
            <a:off x="1072930" y="1098698"/>
            <a:ext cx="3995602" cy="39956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79FC5A57-218A-425A-BD65-E817FD183A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015900"/>
              </p:ext>
            </p:extLst>
          </p:nvPr>
        </p:nvGraphicFramePr>
        <p:xfrm>
          <a:off x="741851" y="846397"/>
          <a:ext cx="4640233" cy="495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8091EE8A-FF56-4A2C-B033-C94862C11C23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4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75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decel="75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9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8" decel="66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decel="66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decel="66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6" grpId="0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  <p:bldP spid="35" grpId="1" animBg="1"/>
      <p:bldGraphic spid="38" grpId="0">
        <p:bldAsOne/>
      </p:bldGraphic>
      <p:bldGraphic spid="38" grpI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77FF235-2133-42C4-8D70-C7E981DF9E31}"/>
              </a:ext>
            </a:extLst>
          </p:cNvPr>
          <p:cNvSpPr/>
          <p:nvPr/>
        </p:nvSpPr>
        <p:spPr>
          <a:xfrm rot="18900000">
            <a:off x="11417548" y="5962045"/>
            <a:ext cx="465615" cy="4656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2" name="Right Triangle 20">
            <a:extLst>
              <a:ext uri="{FF2B5EF4-FFF2-40B4-BE49-F238E27FC236}">
                <a16:creationId xmlns:a16="http://schemas.microsoft.com/office/drawing/2014/main" id="{537A90F1-A232-4722-9696-B2D0017B2979}"/>
              </a:ext>
            </a:extLst>
          </p:cNvPr>
          <p:cNvSpPr/>
          <p:nvPr/>
        </p:nvSpPr>
        <p:spPr>
          <a:xfrm rot="8262962" flipV="1">
            <a:off x="-1387822" y="3143955"/>
            <a:ext cx="2933293" cy="2989550"/>
          </a:xfrm>
          <a:custGeom>
            <a:avLst/>
            <a:gdLst>
              <a:gd name="connsiteX0" fmla="*/ 0 w 2727128"/>
              <a:gd name="connsiteY0" fmla="*/ 2989550 h 2989550"/>
              <a:gd name="connsiteX1" fmla="*/ 0 w 2727128"/>
              <a:gd name="connsiteY1" fmla="*/ 0 h 2989550"/>
              <a:gd name="connsiteX2" fmla="*/ 2727128 w 2727128"/>
              <a:gd name="connsiteY2" fmla="*/ 2989550 h 2989550"/>
              <a:gd name="connsiteX3" fmla="*/ 0 w 2727128"/>
              <a:gd name="connsiteY3" fmla="*/ 2989550 h 2989550"/>
              <a:gd name="connsiteX0" fmla="*/ 0 w 2933293"/>
              <a:gd name="connsiteY0" fmla="*/ 2799272 h 2989550"/>
              <a:gd name="connsiteX1" fmla="*/ 206165 w 2933293"/>
              <a:gd name="connsiteY1" fmla="*/ 0 h 2989550"/>
              <a:gd name="connsiteX2" fmla="*/ 2933293 w 2933293"/>
              <a:gd name="connsiteY2" fmla="*/ 2989550 h 2989550"/>
              <a:gd name="connsiteX3" fmla="*/ 0 w 2933293"/>
              <a:gd name="connsiteY3" fmla="*/ 2799272 h 298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293" h="2989550">
                <a:moveTo>
                  <a:pt x="0" y="2799272"/>
                </a:moveTo>
                <a:lnTo>
                  <a:pt x="206165" y="0"/>
                </a:lnTo>
                <a:lnTo>
                  <a:pt x="2933293" y="2989550"/>
                </a:lnTo>
                <a:lnTo>
                  <a:pt x="0" y="2799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F9CE6F6-71DE-4A2D-A69B-55A983431851}"/>
              </a:ext>
            </a:extLst>
          </p:cNvPr>
          <p:cNvSpPr/>
          <p:nvPr/>
        </p:nvSpPr>
        <p:spPr>
          <a:xfrm rot="2550215">
            <a:off x="10381674" y="634222"/>
            <a:ext cx="3552498" cy="3779663"/>
          </a:xfrm>
          <a:custGeom>
            <a:avLst/>
            <a:gdLst>
              <a:gd name="connsiteX0" fmla="*/ 0 w 3432885"/>
              <a:gd name="connsiteY0" fmla="*/ 3763221 h 3763221"/>
              <a:gd name="connsiteX1" fmla="*/ 0 w 3432885"/>
              <a:gd name="connsiteY1" fmla="*/ 0 h 3763221"/>
              <a:gd name="connsiteX2" fmla="*/ 3432885 w 3432885"/>
              <a:gd name="connsiteY2" fmla="*/ 3763221 h 3763221"/>
              <a:gd name="connsiteX3" fmla="*/ 0 w 3432885"/>
              <a:gd name="connsiteY3" fmla="*/ 3763221 h 3763221"/>
              <a:gd name="connsiteX0" fmla="*/ 0 w 3537429"/>
              <a:gd name="connsiteY0" fmla="*/ 3662545 h 3763221"/>
              <a:gd name="connsiteX1" fmla="*/ 104544 w 3537429"/>
              <a:gd name="connsiteY1" fmla="*/ 0 h 3763221"/>
              <a:gd name="connsiteX2" fmla="*/ 3537429 w 3537429"/>
              <a:gd name="connsiteY2" fmla="*/ 3763221 h 3763221"/>
              <a:gd name="connsiteX3" fmla="*/ 0 w 3537429"/>
              <a:gd name="connsiteY3" fmla="*/ 3662545 h 3763221"/>
              <a:gd name="connsiteX0" fmla="*/ 0 w 3552498"/>
              <a:gd name="connsiteY0" fmla="*/ 3662545 h 3779663"/>
              <a:gd name="connsiteX1" fmla="*/ 104544 w 3552498"/>
              <a:gd name="connsiteY1" fmla="*/ 0 h 3779663"/>
              <a:gd name="connsiteX2" fmla="*/ 3552498 w 3552498"/>
              <a:gd name="connsiteY2" fmla="*/ 3779663 h 3779663"/>
              <a:gd name="connsiteX3" fmla="*/ 0 w 3552498"/>
              <a:gd name="connsiteY3" fmla="*/ 3662545 h 377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498" h="3779663">
                <a:moveTo>
                  <a:pt x="0" y="3662545"/>
                </a:moveTo>
                <a:lnTo>
                  <a:pt x="104544" y="0"/>
                </a:lnTo>
                <a:lnTo>
                  <a:pt x="3552498" y="3779663"/>
                </a:lnTo>
                <a:lnTo>
                  <a:pt x="0" y="36625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A92789-134B-4678-955F-1BC5A71FA37A}"/>
              </a:ext>
            </a:extLst>
          </p:cNvPr>
          <p:cNvSpPr/>
          <p:nvPr/>
        </p:nvSpPr>
        <p:spPr>
          <a:xfrm>
            <a:off x="1049136" y="-31949"/>
            <a:ext cx="9045469" cy="871392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algn="ctr">
              <a:lnSpc>
                <a:spcPts val="6500"/>
              </a:lnSpc>
            </a:pPr>
            <a:r>
              <a:rPr lang="en-US" sz="4800" dirty="0">
                <a:ln w="0"/>
                <a:solidFill>
                  <a:schemeClr val="tx2"/>
                </a:solidFill>
                <a:latin typeface="Corbel" panose="020B0503020204020204" pitchFamily="34" charset="0"/>
                <a:ea typeface="Roboto Light" panose="02000000000000000000" pitchFamily="2" charset="0"/>
                <a:cs typeface="Source Sans Pro ExtraLight" charset="0"/>
              </a:rPr>
              <a:t>Franchise Financials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FFFCFA-FCE0-4FA8-AE0B-CA55107AD5CB}"/>
              </a:ext>
            </a:extLst>
          </p:cNvPr>
          <p:cNvSpPr/>
          <p:nvPr/>
        </p:nvSpPr>
        <p:spPr>
          <a:xfrm rot="18900000">
            <a:off x="10964576" y="850435"/>
            <a:ext cx="985909" cy="98590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54F6F7-E0E8-4B90-9EEB-F0A21C5DEFB2}"/>
              </a:ext>
            </a:extLst>
          </p:cNvPr>
          <p:cNvSpPr/>
          <p:nvPr/>
        </p:nvSpPr>
        <p:spPr>
          <a:xfrm rot="18900000">
            <a:off x="11189724" y="1059701"/>
            <a:ext cx="567376" cy="567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10CBF3-81AA-488A-A3ED-802C2800A5B7}"/>
              </a:ext>
            </a:extLst>
          </p:cNvPr>
          <p:cNvCxnSpPr>
            <a:cxnSpLocks/>
          </p:cNvCxnSpPr>
          <p:nvPr/>
        </p:nvCxnSpPr>
        <p:spPr>
          <a:xfrm flipH="1">
            <a:off x="10083991" y="-8381"/>
            <a:ext cx="1768763" cy="1848647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06A4F4-FA34-4D76-8D08-2A15DB0B3CED}"/>
              </a:ext>
            </a:extLst>
          </p:cNvPr>
          <p:cNvCxnSpPr>
            <a:cxnSpLocks/>
          </p:cNvCxnSpPr>
          <p:nvPr/>
        </p:nvCxnSpPr>
        <p:spPr>
          <a:xfrm flipV="1">
            <a:off x="4784210" y="1644147"/>
            <a:ext cx="0" cy="4239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7284C00-5876-4E2F-8C0E-E74526FB2843}"/>
              </a:ext>
            </a:extLst>
          </p:cNvPr>
          <p:cNvSpPr/>
          <p:nvPr/>
        </p:nvSpPr>
        <p:spPr>
          <a:xfrm>
            <a:off x="5066225" y="1644147"/>
            <a:ext cx="4829909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1500" b="1" u="sng" dirty="0">
                <a:solidFill>
                  <a:schemeClr val="tx1"/>
                </a:solidFill>
              </a:rPr>
              <a:t>JOINING FEE</a:t>
            </a:r>
            <a:r>
              <a:rPr lang="en-GB" sz="1500" dirty="0">
                <a:solidFill>
                  <a:schemeClr val="tx1"/>
                </a:solidFill>
              </a:rPr>
              <a:t>: customised to your local MRS JOBI business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B61B18-458F-49E4-916D-9C9F9D758CF9}"/>
              </a:ext>
            </a:extLst>
          </p:cNvPr>
          <p:cNvSpPr/>
          <p:nvPr/>
        </p:nvSpPr>
        <p:spPr>
          <a:xfrm>
            <a:off x="5066225" y="2766728"/>
            <a:ext cx="4165698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1500" b="1" u="sng" dirty="0">
                <a:ln w="0"/>
                <a:solidFill>
                  <a:schemeClr val="tx1"/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ACCOUNT MAINTENANCE</a:t>
            </a:r>
            <a:r>
              <a:rPr lang="en-US" sz="1500" dirty="0">
                <a:ln w="0"/>
                <a:solidFill>
                  <a:schemeClr val="tx1"/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: just £99 p/m which covers all your franchise operating system as described on  www.mrsjobi.uk/franchise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E98132-4D56-4C60-8DB5-B50BCB542E93}"/>
              </a:ext>
            </a:extLst>
          </p:cNvPr>
          <p:cNvSpPr/>
          <p:nvPr/>
        </p:nvSpPr>
        <p:spPr>
          <a:xfrm>
            <a:off x="5066225" y="3889309"/>
            <a:ext cx="3379132" cy="8713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1500" dirty="0">
                <a:ln w="0"/>
                <a:solidFill>
                  <a:schemeClr val="accent2">
                    <a:lumMod val="75000"/>
                  </a:schemeClr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Pay zero 0% royalty and commission ever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E0A803-E431-4430-8151-551585EA9FB7}"/>
              </a:ext>
            </a:extLst>
          </p:cNvPr>
          <p:cNvSpPr/>
          <p:nvPr/>
        </p:nvSpPr>
        <p:spPr>
          <a:xfrm>
            <a:off x="5066224" y="5011890"/>
            <a:ext cx="3179603" cy="871392"/>
          </a:xfrm>
          <a:prstGeom prst="rect">
            <a:avLst/>
          </a:prstGeom>
          <a:solidFill>
            <a:srgbClr val="D3F54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1500" dirty="0">
                <a:ln w="0"/>
                <a:solidFill>
                  <a:schemeClr val="tx1"/>
                </a:solidFill>
                <a:ea typeface="Roboto Light" panose="02000000000000000000" pitchFamily="2" charset="0"/>
                <a:cs typeface="Arial" panose="020B0604020202020204" pitchFamily="34" charset="0"/>
              </a:rPr>
              <a:t>Hidden costs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5D6151-546A-4D9D-926A-5CFDCD1BD5A7}"/>
              </a:ext>
            </a:extLst>
          </p:cNvPr>
          <p:cNvSpPr txBox="1"/>
          <p:nvPr/>
        </p:nvSpPr>
        <p:spPr>
          <a:xfrm>
            <a:off x="3085408" y="514558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BD3AF1-11AA-49EE-9D4C-9D24CFB8A757}"/>
              </a:ext>
            </a:extLst>
          </p:cNvPr>
          <p:cNvSpPr txBox="1"/>
          <p:nvPr/>
        </p:nvSpPr>
        <p:spPr>
          <a:xfrm>
            <a:off x="3080570" y="2861879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£99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C0E295-16EC-48E7-94AA-28A579184BA2}"/>
              </a:ext>
            </a:extLst>
          </p:cNvPr>
          <p:cNvSpPr txBox="1"/>
          <p:nvPr/>
        </p:nvSpPr>
        <p:spPr>
          <a:xfrm>
            <a:off x="3085407" y="4003734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F0D1AA-93C8-4FE5-B51B-20D7980DBF63}"/>
              </a:ext>
            </a:extLst>
          </p:cNvPr>
          <p:cNvSpPr txBox="1"/>
          <p:nvPr/>
        </p:nvSpPr>
        <p:spPr>
          <a:xfrm>
            <a:off x="3085407" y="1741066"/>
            <a:ext cx="1471777" cy="646331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£1,995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9228055-690E-48C0-81D0-DA6A1FEC4457}"/>
              </a:ext>
            </a:extLst>
          </p:cNvPr>
          <p:cNvCxnSpPr>
            <a:cxnSpLocks/>
          </p:cNvCxnSpPr>
          <p:nvPr/>
        </p:nvCxnSpPr>
        <p:spPr>
          <a:xfrm flipH="1">
            <a:off x="508875" y="4650065"/>
            <a:ext cx="1951673" cy="1994964"/>
          </a:xfrm>
          <a:prstGeom prst="line">
            <a:avLst/>
          </a:prstGeom>
          <a:ln>
            <a:head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E4418A2-A5F9-43CD-B8C5-E203EA984FAC}"/>
              </a:ext>
            </a:extLst>
          </p:cNvPr>
          <p:cNvSpPr/>
          <p:nvPr/>
        </p:nvSpPr>
        <p:spPr>
          <a:xfrm rot="18900000">
            <a:off x="1336377" y="3895581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B1F60B-F645-4A48-9F01-D4FF145689BC}"/>
              </a:ext>
            </a:extLst>
          </p:cNvPr>
          <p:cNvSpPr/>
          <p:nvPr/>
        </p:nvSpPr>
        <p:spPr>
          <a:xfrm rot="18900000">
            <a:off x="865869" y="4599118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35412D-A99D-4810-BD21-3985B221845A}"/>
              </a:ext>
            </a:extLst>
          </p:cNvPr>
          <p:cNvSpPr/>
          <p:nvPr/>
        </p:nvSpPr>
        <p:spPr>
          <a:xfrm rot="18900000">
            <a:off x="1030675" y="4763134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1F03BC-C93E-4D1A-9239-F9398984E389}"/>
              </a:ext>
            </a:extLst>
          </p:cNvPr>
          <p:cNvSpPr/>
          <p:nvPr/>
        </p:nvSpPr>
        <p:spPr>
          <a:xfrm rot="18900000">
            <a:off x="2128154" y="397658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B3B231-73EC-4104-B406-265BD7F9B91C}"/>
              </a:ext>
            </a:extLst>
          </p:cNvPr>
          <p:cNvSpPr/>
          <p:nvPr/>
        </p:nvSpPr>
        <p:spPr>
          <a:xfrm rot="18900000">
            <a:off x="10553614" y="1833137"/>
            <a:ext cx="477069" cy="477069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FB7C3E-0CEC-46B4-B67F-E2539A48EF61}"/>
              </a:ext>
            </a:extLst>
          </p:cNvPr>
          <p:cNvSpPr/>
          <p:nvPr/>
        </p:nvSpPr>
        <p:spPr>
          <a:xfrm rot="18900000">
            <a:off x="10643882" y="2857640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213400-5447-46ED-B207-F6815D4D7A1A}"/>
              </a:ext>
            </a:extLst>
          </p:cNvPr>
          <p:cNvSpPr/>
          <p:nvPr/>
        </p:nvSpPr>
        <p:spPr>
          <a:xfrm rot="18900000">
            <a:off x="1051805" y="3612673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DE83DCF-0B89-4B2B-AEC2-E185EF15BCA7}"/>
              </a:ext>
            </a:extLst>
          </p:cNvPr>
          <p:cNvSpPr/>
          <p:nvPr/>
        </p:nvSpPr>
        <p:spPr>
          <a:xfrm rot="18900000">
            <a:off x="10012009" y="2083981"/>
            <a:ext cx="213230" cy="2132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72707F4-0297-4CD2-BF53-5E1A40A39DA0}"/>
              </a:ext>
            </a:extLst>
          </p:cNvPr>
          <p:cNvSpPr/>
          <p:nvPr/>
        </p:nvSpPr>
        <p:spPr>
          <a:xfrm rot="18900000">
            <a:off x="11028966" y="5224998"/>
            <a:ext cx="629172" cy="62917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187D49C-3863-4BE9-B0BD-7EB6D37B3FEA}"/>
              </a:ext>
            </a:extLst>
          </p:cNvPr>
          <p:cNvSpPr/>
          <p:nvPr/>
        </p:nvSpPr>
        <p:spPr>
          <a:xfrm rot="18900000">
            <a:off x="11803819" y="5653677"/>
            <a:ext cx="219690" cy="2196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3AC658-66C7-4825-812C-74153BE8CD9D}"/>
              </a:ext>
            </a:extLst>
          </p:cNvPr>
          <p:cNvSpPr/>
          <p:nvPr/>
        </p:nvSpPr>
        <p:spPr>
          <a:xfrm rot="18900000">
            <a:off x="1321247" y="674065"/>
            <a:ext cx="779108" cy="779108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6C8AA8-4661-4B1D-9CD9-1448086100AC}"/>
              </a:ext>
            </a:extLst>
          </p:cNvPr>
          <p:cNvSpPr/>
          <p:nvPr/>
        </p:nvSpPr>
        <p:spPr>
          <a:xfrm rot="18900000">
            <a:off x="1486053" y="838081"/>
            <a:ext cx="449496" cy="4494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58764A-FC04-450B-AF01-AD4B179FA22B}"/>
              </a:ext>
            </a:extLst>
          </p:cNvPr>
          <p:cNvSpPr/>
          <p:nvPr/>
        </p:nvSpPr>
        <p:spPr>
          <a:xfrm rot="18900000">
            <a:off x="1108084" y="1810739"/>
            <a:ext cx="220042" cy="22004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5E64424-FEE7-4931-9C3F-114DC57F777C}"/>
              </a:ext>
            </a:extLst>
          </p:cNvPr>
          <p:cNvSpPr/>
          <p:nvPr/>
        </p:nvSpPr>
        <p:spPr>
          <a:xfrm rot="18900000">
            <a:off x="1099890" y="1346801"/>
            <a:ext cx="275364" cy="275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9615A68-95BF-4188-88FF-8BF6EE404CDB}"/>
              </a:ext>
            </a:extLst>
          </p:cNvPr>
          <p:cNvSpPr/>
          <p:nvPr/>
        </p:nvSpPr>
        <p:spPr>
          <a:xfrm rot="18900000">
            <a:off x="785719" y="1761343"/>
            <a:ext cx="147701" cy="1477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5" name="Right Triangle 3">
            <a:extLst>
              <a:ext uri="{FF2B5EF4-FFF2-40B4-BE49-F238E27FC236}">
                <a16:creationId xmlns:a16="http://schemas.microsoft.com/office/drawing/2014/main" id="{DF596E04-F57A-4C72-BFF2-389632EAB81F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latin typeface="Corbel" panose="020B0503020204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0AB5998-9648-4EED-9D8C-1C967004115F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75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9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03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24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31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1" decel="4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6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decel="6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decel="6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decel="6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4" decel="45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decel="45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decel="45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decel="45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2" grpId="0" animBg="1"/>
      <p:bldP spid="15" grpId="0" animBg="1"/>
      <p:bldP spid="4" grpId="0"/>
      <p:bldP spid="9" grpId="0" animBg="1"/>
      <p:bldP spid="9" grpId="1" animBg="1"/>
      <p:bldP spid="10" grpId="0" animBg="1"/>
      <p:bldP spid="10" grpId="1" animBg="1"/>
      <p:bldP spid="18" grpId="0" animBg="1"/>
      <p:bldP spid="19" grpId="0" animBg="1"/>
      <p:bldP spid="20" grpId="0" animBg="1"/>
      <p:bldP spid="21" grpId="0" animBg="1"/>
      <p:bldP spid="32" grpId="0"/>
      <p:bldP spid="33" grpId="0"/>
      <p:bldP spid="34" grpId="0"/>
      <p:bldP spid="35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11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D62D0D-04E6-495F-BCE4-DFF6369AFE4E}"/>
              </a:ext>
            </a:extLst>
          </p:cNvPr>
          <p:cNvSpPr/>
          <p:nvPr/>
        </p:nvSpPr>
        <p:spPr>
          <a:xfrm rot="18900000">
            <a:off x="2214851" y="944364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963DA-2E30-401F-92BC-C8DC2953BD94}"/>
              </a:ext>
            </a:extLst>
          </p:cNvPr>
          <p:cNvSpPr/>
          <p:nvPr/>
        </p:nvSpPr>
        <p:spPr>
          <a:xfrm rot="18900000">
            <a:off x="384562" y="2540900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69FFBF-D4B4-4325-AFFA-5E4BFF1793C9}"/>
              </a:ext>
            </a:extLst>
          </p:cNvPr>
          <p:cNvSpPr/>
          <p:nvPr/>
        </p:nvSpPr>
        <p:spPr>
          <a:xfrm rot="18900000">
            <a:off x="2002051" y="3452497"/>
            <a:ext cx="559136" cy="559136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C606D8-8116-4EC8-A165-34C7CB664D21}"/>
              </a:ext>
            </a:extLst>
          </p:cNvPr>
          <p:cNvSpPr/>
          <p:nvPr/>
        </p:nvSpPr>
        <p:spPr>
          <a:xfrm rot="18900000">
            <a:off x="2386976" y="1116489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640B50-5C37-4DB9-8FE4-7C877A40F7FB}"/>
              </a:ext>
            </a:extLst>
          </p:cNvPr>
          <p:cNvSpPr/>
          <p:nvPr/>
        </p:nvSpPr>
        <p:spPr>
          <a:xfrm rot="18900000">
            <a:off x="485740" y="2012607"/>
            <a:ext cx="553519" cy="553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9" name="Right Triangle 3">
            <a:extLst>
              <a:ext uri="{FF2B5EF4-FFF2-40B4-BE49-F238E27FC236}">
                <a16:creationId xmlns:a16="http://schemas.microsoft.com/office/drawing/2014/main" id="{1EAC056F-178A-4C78-BD9D-89C265CF7BED}"/>
              </a:ext>
            </a:extLst>
          </p:cNvPr>
          <p:cNvSpPr/>
          <p:nvPr/>
        </p:nvSpPr>
        <p:spPr>
          <a:xfrm flipV="1">
            <a:off x="-21033" y="-12187"/>
            <a:ext cx="2147183" cy="2158969"/>
          </a:xfrm>
          <a:custGeom>
            <a:avLst/>
            <a:gdLst>
              <a:gd name="connsiteX0" fmla="*/ 0 w 2136425"/>
              <a:gd name="connsiteY0" fmla="*/ 1900785 h 1900785"/>
              <a:gd name="connsiteX1" fmla="*/ 0 w 2136425"/>
              <a:gd name="connsiteY1" fmla="*/ 0 h 1900785"/>
              <a:gd name="connsiteX2" fmla="*/ 2136425 w 2136425"/>
              <a:gd name="connsiteY2" fmla="*/ 1900785 h 1900785"/>
              <a:gd name="connsiteX3" fmla="*/ 0 w 2136425"/>
              <a:gd name="connsiteY3" fmla="*/ 1900785 h 1900785"/>
              <a:gd name="connsiteX0" fmla="*/ 10758 w 2147183"/>
              <a:gd name="connsiteY0" fmla="*/ 2158969 h 2158969"/>
              <a:gd name="connsiteX1" fmla="*/ 0 w 2147183"/>
              <a:gd name="connsiteY1" fmla="*/ 0 h 2158969"/>
              <a:gd name="connsiteX2" fmla="*/ 2147183 w 2147183"/>
              <a:gd name="connsiteY2" fmla="*/ 2158969 h 2158969"/>
              <a:gd name="connsiteX3" fmla="*/ 10758 w 2147183"/>
              <a:gd name="connsiteY3" fmla="*/ 2158969 h 215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183" h="2158969">
                <a:moveTo>
                  <a:pt x="10758" y="2158969"/>
                </a:moveTo>
                <a:lnTo>
                  <a:pt x="0" y="0"/>
                </a:lnTo>
                <a:lnTo>
                  <a:pt x="2147183" y="2158969"/>
                </a:lnTo>
                <a:lnTo>
                  <a:pt x="10758" y="21589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DD98FA-F1FF-4584-8306-C5F432892C58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E683BA-3F01-4952-88CB-E7261D5B0269}"/>
              </a:ext>
            </a:extLst>
          </p:cNvPr>
          <p:cNvSpPr txBox="1"/>
          <p:nvPr/>
        </p:nvSpPr>
        <p:spPr>
          <a:xfrm>
            <a:off x="8110449" y="6457890"/>
            <a:ext cx="3670175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  <a:latin typeface="Corbel" panose="020B0503020204020204" pitchFamily="34" charset="0"/>
                <a:hlinkClick r:id="rId2"/>
              </a:rPr>
              <a:t>www.mrsjobi.uk/abc</a:t>
            </a:r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r"/>
            <a:endParaRPr lang="en-GB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8959D9-7534-F7FA-15C8-2283FFEAA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2048" y="91318"/>
            <a:ext cx="4983610" cy="6326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45DB1-5602-DAC1-B5EA-C010A4333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7332" y="783022"/>
            <a:ext cx="1906659" cy="51073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393E2C-593F-A8CC-BE98-5BA261AE6940}"/>
              </a:ext>
            </a:extLst>
          </p:cNvPr>
          <p:cNvSpPr txBox="1"/>
          <p:nvPr/>
        </p:nvSpPr>
        <p:spPr>
          <a:xfrm>
            <a:off x="306614" y="4381148"/>
            <a:ext cx="3171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really do receive so much when you join us at Mrs Jobi.</a:t>
            </a:r>
          </a:p>
        </p:txBody>
      </p:sp>
    </p:spTree>
    <p:extLst>
      <p:ext uri="{BB962C8B-B14F-4D97-AF65-F5344CB8AC3E}">
        <p14:creationId xmlns:p14="http://schemas.microsoft.com/office/powerpoint/2010/main" val="59791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A4CD-8640-531D-5703-F7819085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2BF863-87C5-11FA-016B-E50234BF50C8}"/>
              </a:ext>
            </a:extLst>
          </p:cNvPr>
          <p:cNvSpPr/>
          <p:nvPr/>
        </p:nvSpPr>
        <p:spPr>
          <a:xfrm rot="18900000">
            <a:off x="226056" y="266980"/>
            <a:ext cx="1200915" cy="12009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85F516-8F68-56B8-8D15-18205DEC73FD}"/>
              </a:ext>
            </a:extLst>
          </p:cNvPr>
          <p:cNvSpPr/>
          <p:nvPr/>
        </p:nvSpPr>
        <p:spPr>
          <a:xfrm rot="18900000">
            <a:off x="919046" y="229012"/>
            <a:ext cx="755877" cy="755877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B1EA14-D371-3E64-86AF-6AB430E6DFB2}"/>
              </a:ext>
            </a:extLst>
          </p:cNvPr>
          <p:cNvSpPr/>
          <p:nvPr/>
        </p:nvSpPr>
        <p:spPr>
          <a:xfrm rot="18900000">
            <a:off x="229601" y="5776767"/>
            <a:ext cx="473411" cy="545402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7A7466-A6EC-370E-C7D7-F1203F9CC3D4}"/>
              </a:ext>
            </a:extLst>
          </p:cNvPr>
          <p:cNvSpPr/>
          <p:nvPr/>
        </p:nvSpPr>
        <p:spPr>
          <a:xfrm rot="18900000">
            <a:off x="398178" y="439103"/>
            <a:ext cx="856666" cy="856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07AE22-A246-86E7-E68E-9D46EB87FDC1}"/>
              </a:ext>
            </a:extLst>
          </p:cNvPr>
          <p:cNvSpPr/>
          <p:nvPr/>
        </p:nvSpPr>
        <p:spPr>
          <a:xfrm>
            <a:off x="0" y="6487155"/>
            <a:ext cx="12219992" cy="370845"/>
          </a:xfrm>
          <a:prstGeom prst="rect">
            <a:avLst/>
          </a:prstGeom>
          <a:solidFill>
            <a:srgbClr val="D3F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9F7841-AA50-4911-1771-F51B004B4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9193" y="72464"/>
            <a:ext cx="3191917" cy="4334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B44A2-600B-40C6-57EF-194157F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4872" y="342464"/>
            <a:ext cx="3578602" cy="52740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034395-BEC6-4CF0-664B-9224198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956" y="1895897"/>
            <a:ext cx="2050839" cy="3702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80F8D9-C150-F016-9100-A0EF3AEE6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632" y="808987"/>
            <a:ext cx="2284428" cy="445190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CAFEB7-48E8-B746-F85A-6D2A1A9AAC2A}"/>
              </a:ext>
            </a:extLst>
          </p:cNvPr>
          <p:cNvSpPr txBox="1"/>
          <p:nvPr/>
        </p:nvSpPr>
        <p:spPr>
          <a:xfrm>
            <a:off x="9071298" y="5689263"/>
            <a:ext cx="3393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www.mrsjobi.uk/franchise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45ECEA-CCE5-B8F4-D326-8BB3C0B5D900}"/>
              </a:ext>
            </a:extLst>
          </p:cNvPr>
          <p:cNvSpPr txBox="1"/>
          <p:nvPr/>
        </p:nvSpPr>
        <p:spPr>
          <a:xfrm>
            <a:off x="8933073" y="5205504"/>
            <a:ext cx="339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 Plus a huge list also included</a:t>
            </a:r>
          </a:p>
        </p:txBody>
      </p:sp>
    </p:spTree>
    <p:extLst>
      <p:ext uri="{BB962C8B-B14F-4D97-AF65-F5344CB8AC3E}">
        <p14:creationId xmlns:p14="http://schemas.microsoft.com/office/powerpoint/2010/main" val="183425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75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75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Single gear with solid fill">
            <a:extLst>
              <a:ext uri="{FF2B5EF4-FFF2-40B4-BE49-F238E27FC236}">
                <a16:creationId xmlns:a16="http://schemas.microsoft.com/office/drawing/2014/main" id="{E7D3DEA4-1C43-4C44-9F1E-613AE1B03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4301" y="-145813"/>
            <a:ext cx="1647699" cy="164769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360062" y="2050087"/>
            <a:ext cx="4268261" cy="2239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31" dirty="0">
                <a:solidFill>
                  <a:srgbClr val="D3F544"/>
                </a:solidFill>
              </a:rPr>
              <a:t>info@mrsjobi.uk</a:t>
            </a:r>
          </a:p>
          <a:p>
            <a:pPr marL="0" indent="0">
              <a:buNone/>
            </a:pPr>
            <a:r>
              <a:rPr lang="en-US" sz="2000" b="0" i="0" dirty="0">
                <a:solidFill>
                  <a:srgbClr val="D3F544"/>
                </a:solidFill>
                <a:effectLst/>
                <a:latin typeface="Roboto" panose="02000000000000000000" pitchFamily="2" charset="0"/>
              </a:rPr>
              <a:t>07837 290257</a:t>
            </a: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83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60062" y="750982"/>
            <a:ext cx="6221537" cy="139608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D3F544"/>
                </a:solidFill>
              </a:rPr>
              <a:t>Questions?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Dominic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(franchise network manager)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3000"/>
                    </a14:imgEffect>
                    <a14:imgEffect>
                      <a14:colorTemperature colorTemp="11500"/>
                    </a14:imgEffect>
                    <a14:imgEffect>
                      <a14:saturation sat="190000"/>
                    </a14:imgEffect>
                    <a14:imgEffect>
                      <a14:brightnessContrast bright="-23000"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47" y="311045"/>
            <a:ext cx="2088326" cy="2241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9BB149-D4C7-AA46-A289-9F361E51D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57" y="370579"/>
            <a:ext cx="3245428" cy="1777692"/>
          </a:xfrm>
          <a:prstGeom prst="rect">
            <a:avLst/>
          </a:prstGeom>
        </p:spPr>
      </p:pic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21458E5A-5D25-188A-0E04-F24B9D684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48" y="3827576"/>
            <a:ext cx="2804727" cy="5354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F71C98-9569-80F5-CF18-B965150A4863}"/>
              </a:ext>
            </a:extLst>
          </p:cNvPr>
          <p:cNvSpPr txBox="1"/>
          <p:nvPr/>
        </p:nvSpPr>
        <p:spPr>
          <a:xfrm>
            <a:off x="7414873" y="5616912"/>
            <a:ext cx="421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9"/>
              </a:rPr>
              <a:t>www.mrsjobi.uk/franchise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A90A4-2F93-CAB3-FEA2-319BC0AEB921}"/>
              </a:ext>
            </a:extLst>
          </p:cNvPr>
          <p:cNvSpPr txBox="1"/>
          <p:nvPr/>
        </p:nvSpPr>
        <p:spPr>
          <a:xfrm>
            <a:off x="6167717" y="25370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3DC62-8FBD-1E67-EAF5-2492CDF32326}"/>
              </a:ext>
            </a:extLst>
          </p:cNvPr>
          <p:cNvSpPr txBox="1"/>
          <p:nvPr/>
        </p:nvSpPr>
        <p:spPr>
          <a:xfrm>
            <a:off x="8579224" y="48053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E43C1F-D4D6-B911-BD6E-673A4A241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57" y="3203484"/>
            <a:ext cx="5945526" cy="279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orange Square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>
          <a:noFill/>
        </a:ln>
      </a:spPr>
      <a:bodyPr/>
      <a:lstStyle>
        <a:defPPr algn="l">
          <a:defRPr/>
        </a:defPPr>
      </a:lstStyle>
      <a:style>
        <a:lnRef idx="2">
          <a:scrgbClr r="0" g="0" b="0"/>
        </a:lnRef>
        <a:fillRef idx="1">
          <a:scrgbClr r="0" g="0" b="0"/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imated-Layouts">
  <a:themeElements>
    <a:clrScheme name="arrow_diagrams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770A2"/>
      </a:accent1>
      <a:accent2>
        <a:srgbClr val="82D9F7"/>
      </a:accent2>
      <a:accent3>
        <a:srgbClr val="FEFEFE"/>
      </a:accent3>
      <a:accent4>
        <a:srgbClr val="00B050"/>
      </a:accent4>
      <a:accent5>
        <a:srgbClr val="F36622"/>
      </a:accent5>
      <a:accent6>
        <a:srgbClr val="FF3C4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9487</TotalTime>
  <Words>573</Words>
  <Application>Microsoft Office PowerPoint</Application>
  <PresentationFormat>Widescreen</PresentationFormat>
  <Paragraphs>70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Agency FB</vt:lpstr>
      <vt:lpstr>Alice</vt:lpstr>
      <vt:lpstr>Arial</vt:lpstr>
      <vt:lpstr>Calibri</vt:lpstr>
      <vt:lpstr>Calibri Light</vt:lpstr>
      <vt:lpstr>Century</vt:lpstr>
      <vt:lpstr>Corbel</vt:lpstr>
      <vt:lpstr>Open Sans</vt:lpstr>
      <vt:lpstr>Outfit</vt:lpstr>
      <vt:lpstr>Roboto</vt:lpstr>
      <vt:lpstr>Roboto Light</vt:lpstr>
      <vt:lpstr>Office Theme</vt:lpstr>
      <vt:lpstr>Animated-Layouts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Dominic  (franchise network manager)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Anisa Patel</dc:creator>
  <cp:lastModifiedBy>Dom Booth</cp:lastModifiedBy>
  <cp:revision>95</cp:revision>
  <dcterms:created xsi:type="dcterms:W3CDTF">2018-04-25T19:19:51Z</dcterms:created>
  <dcterms:modified xsi:type="dcterms:W3CDTF">2026-01-12T13:48:24Z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